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1419" r:id="rId3"/>
    <p:sldId id="1413" r:id="rId4"/>
    <p:sldId id="1411" r:id="rId5"/>
    <p:sldId id="1410" r:id="rId6"/>
    <p:sldId id="1412" r:id="rId7"/>
    <p:sldId id="142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" id="{E75E278A-FF0E-49A4-B170-79828D63BBAD}">
          <p14:sldIdLst>
            <p14:sldId id="1419"/>
            <p14:sldId id="1413"/>
            <p14:sldId id="1411"/>
            <p14:sldId id="1410"/>
            <p14:sldId id="1412"/>
            <p14:sldId id="1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88575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F63DD-7AD8-4DC9-A314-EE412B58A448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B250C465-CF6F-4820-A6ED-BFEBE34FF739}">
      <dgm:prSet phldrT="[Tekst]" custT="1"/>
      <dgm:spPr/>
      <dgm:t>
        <a:bodyPr/>
        <a:lstStyle/>
        <a:p>
          <a:r>
            <a:rPr lang="pl-PL" sz="1800" dirty="0"/>
            <a:t>„Szpitalne rewolucje. </a:t>
          </a:r>
          <a:br>
            <a:rPr lang="pl-PL" sz="1800" dirty="0"/>
          </a:br>
          <a:r>
            <a:rPr lang="pl-PL" sz="1800" dirty="0"/>
            <a:t>Jedną z największych zmian ma być „upaństwowienie” szpitali, a więc </a:t>
          </a:r>
          <a:br>
            <a:rPr lang="pl-PL" sz="1800" dirty="0"/>
          </a:br>
          <a:r>
            <a:rPr lang="pl-PL" sz="1800" dirty="0"/>
            <a:t>odebranie około 250 placówek powiatom </a:t>
          </a:r>
          <a:br>
            <a:rPr lang="pl-PL" sz="1800" dirty="0"/>
          </a:br>
          <a:r>
            <a:rPr lang="pl-PL" sz="1800" dirty="0"/>
            <a:t>i kilkudziesięciu marszałkom.</a:t>
          </a:r>
        </a:p>
      </dgm:t>
    </dgm:pt>
    <dgm:pt modelId="{BAAC3912-1455-48F5-A0CC-53BE282CAFA1}" type="parTrans" cxnId="{A7AB6EEA-DDA0-4A04-8889-E026064ADF89}">
      <dgm:prSet/>
      <dgm:spPr/>
      <dgm:t>
        <a:bodyPr/>
        <a:lstStyle/>
        <a:p>
          <a:endParaRPr lang="pl-PL"/>
        </a:p>
      </dgm:t>
    </dgm:pt>
    <dgm:pt modelId="{38595B01-CC14-4D73-AC5E-9CC4ED3940C7}" type="sibTrans" cxnId="{A7AB6EEA-DDA0-4A04-8889-E026064ADF89}">
      <dgm:prSet/>
      <dgm:spPr/>
      <dgm:t>
        <a:bodyPr/>
        <a:lstStyle/>
        <a:p>
          <a:endParaRPr lang="pl-PL"/>
        </a:p>
      </dgm:t>
    </dgm:pt>
    <dgm:pt modelId="{B8492385-79B6-47AF-9087-726FD1575BEB}">
      <dgm:prSet phldrT="[Tekst]" custT="1"/>
      <dgm:spPr/>
      <dgm:t>
        <a:bodyPr/>
        <a:lstStyle/>
        <a:p>
          <a:r>
            <a:rPr lang="pl-PL" sz="1800" dirty="0"/>
            <a:t>Rodzi się też wątpliwość czy zmiana podmiotu założycielskiego to najlepsze remedium na obecne kłopoty. Problem najczęściej nie tkwi bowiem w podmiotach, które prowadzą szpitale, tylko w tym, ile jest pieniędzy na ich prowadzenie i jak są one dzielone. – Ponadto rząd może nie być skłonny do zamykania placówek w tzw. Polsce powiatowej, która stanowi dla PiS bazę wyborczą – twierdzi jeden z naszych rozmówców z samorządu.”</a:t>
          </a:r>
        </a:p>
      </dgm:t>
    </dgm:pt>
    <dgm:pt modelId="{C5D0EC68-2EFF-4336-ADA0-9D631599F943}" type="parTrans" cxnId="{9AFF9C8C-370D-44FE-8931-1C1E824D048A}">
      <dgm:prSet/>
      <dgm:spPr/>
      <dgm:t>
        <a:bodyPr/>
        <a:lstStyle/>
        <a:p>
          <a:endParaRPr lang="pl-PL"/>
        </a:p>
      </dgm:t>
    </dgm:pt>
    <dgm:pt modelId="{3A5BD80C-8687-4248-A6E0-73FD7AFE7776}" type="sibTrans" cxnId="{9AFF9C8C-370D-44FE-8931-1C1E824D048A}">
      <dgm:prSet/>
      <dgm:spPr/>
      <dgm:t>
        <a:bodyPr/>
        <a:lstStyle/>
        <a:p>
          <a:endParaRPr lang="pl-PL"/>
        </a:p>
      </dgm:t>
    </dgm:pt>
    <dgm:pt modelId="{0E6E3782-C1D3-4036-9422-5EA8386BAF01}">
      <dgm:prSet phldrT="[Tekst]" custT="1"/>
      <dgm:spPr/>
      <dgm:t>
        <a:bodyPr/>
        <a:lstStyle/>
        <a:p>
          <a:r>
            <a:rPr lang="pl-PL" sz="1800" dirty="0"/>
            <a:t>Nowym organem założycielskim mieliby być wojewodowie, choć według innego wariantu, o którym słyszeliśmy, </a:t>
          </a:r>
          <a:br>
            <a:rPr lang="pl-PL" sz="1800" dirty="0"/>
          </a:br>
          <a:r>
            <a:rPr lang="pl-PL" sz="1800" dirty="0"/>
            <a:t>mógłby to być minister zdrowia. </a:t>
          </a:r>
        </a:p>
      </dgm:t>
    </dgm:pt>
    <dgm:pt modelId="{93903926-7402-4689-9151-EC6D6080E39C}" type="parTrans" cxnId="{11CD6975-2112-4FE0-B20C-1FA4247B17DD}">
      <dgm:prSet/>
      <dgm:spPr/>
      <dgm:t>
        <a:bodyPr/>
        <a:lstStyle/>
        <a:p>
          <a:endParaRPr lang="pl-PL"/>
        </a:p>
      </dgm:t>
    </dgm:pt>
    <dgm:pt modelId="{CC0662C8-398E-44DC-979E-40288B750FD6}" type="sibTrans" cxnId="{11CD6975-2112-4FE0-B20C-1FA4247B17DD}">
      <dgm:prSet/>
      <dgm:spPr/>
      <dgm:t>
        <a:bodyPr/>
        <a:lstStyle/>
        <a:p>
          <a:endParaRPr lang="pl-PL"/>
        </a:p>
      </dgm:t>
    </dgm:pt>
    <dgm:pt modelId="{08D91015-7773-42FC-A3BB-E18164CE3846}">
      <dgm:prSet phldrT="[Tekst]" custT="1"/>
      <dgm:spPr/>
      <dgm:t>
        <a:bodyPr/>
        <a:lstStyle/>
        <a:p>
          <a:r>
            <a:rPr lang="pl-PL" sz="1800" dirty="0"/>
            <a:t>Jak tłumaczy polityk PiS, to pomysł na racjonalizację ochrony zdrowia i przekreślenie opcji prywatyzacji placówek. Dziś często, zwłaszcza w dużych miastach, obok siebie funkcjonuje wiele konkurujących ze sobą szpitali. – Samorządy nie są przygotowane do zajmowania się służbą zdrowia i sobie z tym nie radzą. Te, które nie odpowiadają za szpitale,</a:t>
          </a:r>
          <a:br>
            <a:rPr lang="pl-PL" sz="1800" dirty="0"/>
          </a:br>
          <a:r>
            <a:rPr lang="pl-PL" sz="1800" dirty="0"/>
            <a:t> są z tego powodu zadowolone – mówi polityk obozu rządowego…</a:t>
          </a:r>
        </a:p>
      </dgm:t>
    </dgm:pt>
    <dgm:pt modelId="{9978DDDD-615F-45C7-84A9-8CBB1CD57863}" type="parTrans" cxnId="{F024BF2F-E4E0-48F3-BCAF-2E348C6B536D}">
      <dgm:prSet/>
      <dgm:spPr/>
      <dgm:t>
        <a:bodyPr/>
        <a:lstStyle/>
        <a:p>
          <a:endParaRPr lang="pl-PL"/>
        </a:p>
      </dgm:t>
    </dgm:pt>
    <dgm:pt modelId="{FAADA48E-FE48-4FD2-93AD-A1FD32951F2C}" type="sibTrans" cxnId="{F024BF2F-E4E0-48F3-BCAF-2E348C6B536D}">
      <dgm:prSet/>
      <dgm:spPr/>
      <dgm:t>
        <a:bodyPr/>
        <a:lstStyle/>
        <a:p>
          <a:endParaRPr lang="pl-PL"/>
        </a:p>
      </dgm:t>
    </dgm:pt>
    <dgm:pt modelId="{77F89D63-162D-4061-AC62-D3DD205D1FF7}" type="pres">
      <dgm:prSet presAssocID="{F21F63DD-7AD8-4DC9-A314-EE412B58A448}" presName="diagram" presStyleCnt="0">
        <dgm:presLayoutVars>
          <dgm:dir/>
          <dgm:resizeHandles val="exact"/>
        </dgm:presLayoutVars>
      </dgm:prSet>
      <dgm:spPr/>
    </dgm:pt>
    <dgm:pt modelId="{5DA7FE72-AF45-48DC-8185-091177EF4B21}" type="pres">
      <dgm:prSet presAssocID="{B250C465-CF6F-4820-A6ED-BFEBE34FF739}" presName="node" presStyleLbl="node1" presStyleIdx="0" presStyleCnt="4" custScaleX="162754" custScaleY="83545" custLinFactNeighborX="13" custLinFactNeighborY="-5">
        <dgm:presLayoutVars>
          <dgm:bulletEnabled val="1"/>
        </dgm:presLayoutVars>
      </dgm:prSet>
      <dgm:spPr/>
    </dgm:pt>
    <dgm:pt modelId="{D60D0BF8-46EE-40DC-8A42-46CF2E17672F}" type="pres">
      <dgm:prSet presAssocID="{38595B01-CC14-4D73-AC5E-9CC4ED3940C7}" presName="sibTrans" presStyleCnt="0"/>
      <dgm:spPr/>
    </dgm:pt>
    <dgm:pt modelId="{ED643C26-A22B-441E-BE8B-AA418F0D80CF}" type="pres">
      <dgm:prSet presAssocID="{0E6E3782-C1D3-4036-9422-5EA8386BAF01}" presName="node" presStyleLbl="node1" presStyleIdx="1" presStyleCnt="4" custScaleX="141632" custScaleY="83783">
        <dgm:presLayoutVars>
          <dgm:bulletEnabled val="1"/>
        </dgm:presLayoutVars>
      </dgm:prSet>
      <dgm:spPr/>
    </dgm:pt>
    <dgm:pt modelId="{DE7BCAA4-828C-4B12-8B4D-1D79A61348BC}" type="pres">
      <dgm:prSet presAssocID="{CC0662C8-398E-44DC-979E-40288B750FD6}" presName="sibTrans" presStyleCnt="0"/>
      <dgm:spPr/>
    </dgm:pt>
    <dgm:pt modelId="{22FEF7A6-0E95-4C5F-B713-98C033EC50FF}" type="pres">
      <dgm:prSet presAssocID="{08D91015-7773-42FC-A3BB-E18164CE3846}" presName="node" presStyleLbl="node1" presStyleIdx="2" presStyleCnt="4" custScaleX="157752" custScaleY="159810">
        <dgm:presLayoutVars>
          <dgm:bulletEnabled val="1"/>
        </dgm:presLayoutVars>
      </dgm:prSet>
      <dgm:spPr/>
    </dgm:pt>
    <dgm:pt modelId="{E71B8669-64E5-4701-A11F-1A4B358C648C}" type="pres">
      <dgm:prSet presAssocID="{FAADA48E-FE48-4FD2-93AD-A1FD32951F2C}" presName="sibTrans" presStyleCnt="0"/>
      <dgm:spPr/>
    </dgm:pt>
    <dgm:pt modelId="{B3E808EC-4A34-4715-9439-511D8A5A6F44}" type="pres">
      <dgm:prSet presAssocID="{B8492385-79B6-47AF-9087-726FD1575BEB}" presName="node" presStyleLbl="node1" presStyleIdx="3" presStyleCnt="4" custScaleX="146357" custScaleY="161883">
        <dgm:presLayoutVars>
          <dgm:bulletEnabled val="1"/>
        </dgm:presLayoutVars>
      </dgm:prSet>
      <dgm:spPr/>
    </dgm:pt>
  </dgm:ptLst>
  <dgm:cxnLst>
    <dgm:cxn modelId="{F024BF2F-E4E0-48F3-BCAF-2E348C6B536D}" srcId="{F21F63DD-7AD8-4DC9-A314-EE412B58A448}" destId="{08D91015-7773-42FC-A3BB-E18164CE3846}" srcOrd="2" destOrd="0" parTransId="{9978DDDD-615F-45C7-84A9-8CBB1CD57863}" sibTransId="{FAADA48E-FE48-4FD2-93AD-A1FD32951F2C}"/>
    <dgm:cxn modelId="{2D67EA74-ED9A-42C4-A177-0411CEB9564B}" type="presOf" srcId="{F21F63DD-7AD8-4DC9-A314-EE412B58A448}" destId="{77F89D63-162D-4061-AC62-D3DD205D1FF7}" srcOrd="0" destOrd="0" presId="urn:microsoft.com/office/officeart/2005/8/layout/default"/>
    <dgm:cxn modelId="{11CD6975-2112-4FE0-B20C-1FA4247B17DD}" srcId="{F21F63DD-7AD8-4DC9-A314-EE412B58A448}" destId="{0E6E3782-C1D3-4036-9422-5EA8386BAF01}" srcOrd="1" destOrd="0" parTransId="{93903926-7402-4689-9151-EC6D6080E39C}" sibTransId="{CC0662C8-398E-44DC-979E-40288B750FD6}"/>
    <dgm:cxn modelId="{04B1155A-B2F4-489C-BB70-99B19F854BE4}" type="presOf" srcId="{08D91015-7773-42FC-A3BB-E18164CE3846}" destId="{22FEF7A6-0E95-4C5F-B713-98C033EC50FF}" srcOrd="0" destOrd="0" presId="urn:microsoft.com/office/officeart/2005/8/layout/default"/>
    <dgm:cxn modelId="{EE8F527B-5DA6-4FE8-9BD5-A56797967C5C}" type="presOf" srcId="{B250C465-CF6F-4820-A6ED-BFEBE34FF739}" destId="{5DA7FE72-AF45-48DC-8185-091177EF4B21}" srcOrd="0" destOrd="0" presId="urn:microsoft.com/office/officeart/2005/8/layout/default"/>
    <dgm:cxn modelId="{9AFF9C8C-370D-44FE-8931-1C1E824D048A}" srcId="{F21F63DD-7AD8-4DC9-A314-EE412B58A448}" destId="{B8492385-79B6-47AF-9087-726FD1575BEB}" srcOrd="3" destOrd="0" parTransId="{C5D0EC68-2EFF-4336-ADA0-9D631599F943}" sibTransId="{3A5BD80C-8687-4248-A6E0-73FD7AFE7776}"/>
    <dgm:cxn modelId="{0EAE14B9-5FC9-45B4-B949-BCF65AA1D88E}" type="presOf" srcId="{B8492385-79B6-47AF-9087-726FD1575BEB}" destId="{B3E808EC-4A34-4715-9439-511D8A5A6F44}" srcOrd="0" destOrd="0" presId="urn:microsoft.com/office/officeart/2005/8/layout/default"/>
    <dgm:cxn modelId="{A7AB6EEA-DDA0-4A04-8889-E026064ADF89}" srcId="{F21F63DD-7AD8-4DC9-A314-EE412B58A448}" destId="{B250C465-CF6F-4820-A6ED-BFEBE34FF739}" srcOrd="0" destOrd="0" parTransId="{BAAC3912-1455-48F5-A0CC-53BE282CAFA1}" sibTransId="{38595B01-CC14-4D73-AC5E-9CC4ED3940C7}"/>
    <dgm:cxn modelId="{02CDF1F4-BFE4-4A96-9EC2-18B123A6B229}" type="presOf" srcId="{0E6E3782-C1D3-4036-9422-5EA8386BAF01}" destId="{ED643C26-A22B-441E-BE8B-AA418F0D80CF}" srcOrd="0" destOrd="0" presId="urn:microsoft.com/office/officeart/2005/8/layout/default"/>
    <dgm:cxn modelId="{77D8E389-7D08-4F7E-9831-971143CF80B4}" type="presParOf" srcId="{77F89D63-162D-4061-AC62-D3DD205D1FF7}" destId="{5DA7FE72-AF45-48DC-8185-091177EF4B21}" srcOrd="0" destOrd="0" presId="urn:microsoft.com/office/officeart/2005/8/layout/default"/>
    <dgm:cxn modelId="{6E1CBB8D-6D52-4625-A21D-CFBFD842D16E}" type="presParOf" srcId="{77F89D63-162D-4061-AC62-D3DD205D1FF7}" destId="{D60D0BF8-46EE-40DC-8A42-46CF2E17672F}" srcOrd="1" destOrd="0" presId="urn:microsoft.com/office/officeart/2005/8/layout/default"/>
    <dgm:cxn modelId="{1E451C5B-0F26-4953-8551-4A424FE9164E}" type="presParOf" srcId="{77F89D63-162D-4061-AC62-D3DD205D1FF7}" destId="{ED643C26-A22B-441E-BE8B-AA418F0D80CF}" srcOrd="2" destOrd="0" presId="urn:microsoft.com/office/officeart/2005/8/layout/default"/>
    <dgm:cxn modelId="{D2F1E6E6-A4B9-497C-9A65-3092BA3FF5D2}" type="presParOf" srcId="{77F89D63-162D-4061-AC62-D3DD205D1FF7}" destId="{DE7BCAA4-828C-4B12-8B4D-1D79A61348BC}" srcOrd="3" destOrd="0" presId="urn:microsoft.com/office/officeart/2005/8/layout/default"/>
    <dgm:cxn modelId="{077B4F7B-C7D9-4001-AFCB-1372E0CA1946}" type="presParOf" srcId="{77F89D63-162D-4061-AC62-D3DD205D1FF7}" destId="{22FEF7A6-0E95-4C5F-B713-98C033EC50FF}" srcOrd="4" destOrd="0" presId="urn:microsoft.com/office/officeart/2005/8/layout/default"/>
    <dgm:cxn modelId="{77C45762-F4F7-456B-9BCA-EA28D9BE624C}" type="presParOf" srcId="{77F89D63-162D-4061-AC62-D3DD205D1FF7}" destId="{E71B8669-64E5-4701-A11F-1A4B358C648C}" srcOrd="5" destOrd="0" presId="urn:microsoft.com/office/officeart/2005/8/layout/default"/>
    <dgm:cxn modelId="{B24C54EF-B905-45DC-9C27-52D76AC43029}" type="presParOf" srcId="{77F89D63-162D-4061-AC62-D3DD205D1FF7}" destId="{B3E808EC-4A34-4715-9439-511D8A5A6F4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80BA83-190D-4F48-B0A5-CA0FBE4F0FB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EC1DC090-BEBC-4F31-8690-283288C1A755}">
      <dgm:prSet phldrT="[Tekst]" custT="1"/>
      <dgm:spPr/>
      <dgm:t>
        <a:bodyPr/>
        <a:lstStyle/>
        <a:p>
          <a:r>
            <a:rPr lang="pl-PL" sz="2800" dirty="0"/>
            <a:t>Uwarunkowania społeczno - polityczne</a:t>
          </a:r>
        </a:p>
      </dgm:t>
    </dgm:pt>
    <dgm:pt modelId="{5C289D1D-5D3F-4DE1-86A1-087B880D158E}" type="parTrans" cxnId="{C93EC9BA-F9DD-494F-B44C-322907A32571}">
      <dgm:prSet/>
      <dgm:spPr/>
      <dgm:t>
        <a:bodyPr/>
        <a:lstStyle/>
        <a:p>
          <a:endParaRPr lang="pl-PL"/>
        </a:p>
      </dgm:t>
    </dgm:pt>
    <dgm:pt modelId="{98B05D53-DEA2-4B51-BCF6-B65805975C29}" type="sibTrans" cxnId="{C93EC9BA-F9DD-494F-B44C-322907A32571}">
      <dgm:prSet/>
      <dgm:spPr/>
      <dgm:t>
        <a:bodyPr/>
        <a:lstStyle/>
        <a:p>
          <a:endParaRPr lang="pl-PL"/>
        </a:p>
      </dgm:t>
    </dgm:pt>
    <dgm:pt modelId="{BF63398B-3A78-41E7-B2BD-80A5658B031C}">
      <dgm:prSet phldrT="[Tekst]" custT="1"/>
      <dgm:spPr/>
      <dgm:t>
        <a:bodyPr/>
        <a:lstStyle/>
        <a:p>
          <a:r>
            <a:rPr lang="pl-PL" sz="1800" dirty="0"/>
            <a:t>Jak dobrze jest mieć samorządowego chłopca do bicia!</a:t>
          </a:r>
        </a:p>
      </dgm:t>
    </dgm:pt>
    <dgm:pt modelId="{45D46852-61EB-4E23-878C-68C13EDCE5BB}" type="parTrans" cxnId="{8A8E0A81-5BA3-4478-8D9B-A167E5E41AA1}">
      <dgm:prSet/>
      <dgm:spPr/>
      <dgm:t>
        <a:bodyPr/>
        <a:lstStyle/>
        <a:p>
          <a:endParaRPr lang="pl-PL"/>
        </a:p>
      </dgm:t>
    </dgm:pt>
    <dgm:pt modelId="{F6758058-4D98-40B1-8CE2-B09B366265B1}" type="sibTrans" cxnId="{8A8E0A81-5BA3-4478-8D9B-A167E5E41AA1}">
      <dgm:prSet/>
      <dgm:spPr/>
      <dgm:t>
        <a:bodyPr/>
        <a:lstStyle/>
        <a:p>
          <a:endParaRPr lang="pl-PL"/>
        </a:p>
      </dgm:t>
    </dgm:pt>
    <dgm:pt modelId="{835F237B-4790-4A67-AB98-1C6CBE6B2DE5}">
      <dgm:prSet phldrT="[Tekst]" custT="1"/>
      <dgm:spPr/>
      <dgm:t>
        <a:bodyPr/>
        <a:lstStyle/>
        <a:p>
          <a:r>
            <a:rPr lang="pl-PL" sz="2800" dirty="0"/>
            <a:t>Uwarunkowania ekonomiczne</a:t>
          </a:r>
        </a:p>
      </dgm:t>
    </dgm:pt>
    <dgm:pt modelId="{B187EC9D-45E1-4A63-9D0A-63058109CC9F}" type="parTrans" cxnId="{BFDA2BC7-0200-400A-BDA8-BBE1008FE440}">
      <dgm:prSet/>
      <dgm:spPr/>
      <dgm:t>
        <a:bodyPr/>
        <a:lstStyle/>
        <a:p>
          <a:endParaRPr lang="pl-PL"/>
        </a:p>
      </dgm:t>
    </dgm:pt>
    <dgm:pt modelId="{984ED62A-1A80-4CBB-B49D-9130FFDD2CBC}" type="sibTrans" cxnId="{BFDA2BC7-0200-400A-BDA8-BBE1008FE440}">
      <dgm:prSet/>
      <dgm:spPr/>
      <dgm:t>
        <a:bodyPr/>
        <a:lstStyle/>
        <a:p>
          <a:endParaRPr lang="pl-PL"/>
        </a:p>
      </dgm:t>
    </dgm:pt>
    <dgm:pt modelId="{642D1B62-48B5-41C0-AAC3-391F2ACEEDA0}">
      <dgm:prSet phldrT="[Tekst]" custT="1"/>
      <dgm:spPr/>
      <dgm:t>
        <a:bodyPr/>
        <a:lstStyle/>
        <a:p>
          <a:r>
            <a:rPr lang="pl-PL" sz="1800" dirty="0"/>
            <a:t>Rozchwiany budżet państwa  przejmuje zobowiązania  szpitali samorządowych i jeszcze bardziej się pogrąża!</a:t>
          </a:r>
        </a:p>
      </dgm:t>
    </dgm:pt>
    <dgm:pt modelId="{74C8B507-0414-4435-A398-D0F8F0DA1458}" type="parTrans" cxnId="{DF236A21-F8CA-46A6-8FD8-79CFC45B84C6}">
      <dgm:prSet/>
      <dgm:spPr/>
      <dgm:t>
        <a:bodyPr/>
        <a:lstStyle/>
        <a:p>
          <a:endParaRPr lang="pl-PL"/>
        </a:p>
      </dgm:t>
    </dgm:pt>
    <dgm:pt modelId="{0F21DE8A-02A0-43B2-9301-AE9FC0A4CFD2}" type="sibTrans" cxnId="{DF236A21-F8CA-46A6-8FD8-79CFC45B84C6}">
      <dgm:prSet/>
      <dgm:spPr/>
      <dgm:t>
        <a:bodyPr/>
        <a:lstStyle/>
        <a:p>
          <a:endParaRPr lang="pl-PL"/>
        </a:p>
      </dgm:t>
    </dgm:pt>
    <dgm:pt modelId="{9A8EB48A-3893-4B31-BE94-DE93CCBCF0AD}">
      <dgm:prSet phldrT="[Tekst]" custT="1"/>
      <dgm:spPr/>
      <dgm:t>
        <a:bodyPr/>
        <a:lstStyle/>
        <a:p>
          <a:r>
            <a:rPr lang="pl-PL" sz="1800" dirty="0"/>
            <a:t>Kto odważy się zlikwidować szpital powiatowy?</a:t>
          </a:r>
        </a:p>
      </dgm:t>
    </dgm:pt>
    <dgm:pt modelId="{506244E1-488E-45C6-9DDE-3AE077DFD296}" type="parTrans" cxnId="{38D3E7D5-7CE0-471A-BBF6-A32E2824781D}">
      <dgm:prSet/>
      <dgm:spPr/>
      <dgm:t>
        <a:bodyPr/>
        <a:lstStyle/>
        <a:p>
          <a:endParaRPr lang="pl-PL"/>
        </a:p>
      </dgm:t>
    </dgm:pt>
    <dgm:pt modelId="{4FA97767-9145-49AB-8892-9E20E1E32138}" type="sibTrans" cxnId="{38D3E7D5-7CE0-471A-BBF6-A32E2824781D}">
      <dgm:prSet/>
      <dgm:spPr/>
      <dgm:t>
        <a:bodyPr/>
        <a:lstStyle/>
        <a:p>
          <a:endParaRPr lang="pl-PL"/>
        </a:p>
      </dgm:t>
    </dgm:pt>
    <dgm:pt modelId="{3D9644E0-63FA-4840-9340-3E2310F6720E}">
      <dgm:prSet phldrT="[Tekst]" custT="1"/>
      <dgm:spPr/>
      <dgm:t>
        <a:bodyPr/>
        <a:lstStyle/>
        <a:p>
          <a:r>
            <a:rPr lang="pl-PL" sz="1800" dirty="0"/>
            <a:t>Demografia pogłębi problemy systemu ochrony zdrowia.</a:t>
          </a:r>
        </a:p>
      </dgm:t>
    </dgm:pt>
    <dgm:pt modelId="{1394088A-932A-4BC1-BEEF-8BDC853BACA0}" type="parTrans" cxnId="{09930B1B-8D7C-4D34-9B07-4DC4132D4B26}">
      <dgm:prSet/>
      <dgm:spPr/>
      <dgm:t>
        <a:bodyPr/>
        <a:lstStyle/>
        <a:p>
          <a:endParaRPr lang="pl-PL"/>
        </a:p>
      </dgm:t>
    </dgm:pt>
    <dgm:pt modelId="{23B0B5E6-7E06-44A0-BE8E-018084287AF7}" type="sibTrans" cxnId="{09930B1B-8D7C-4D34-9B07-4DC4132D4B26}">
      <dgm:prSet/>
      <dgm:spPr/>
      <dgm:t>
        <a:bodyPr/>
        <a:lstStyle/>
        <a:p>
          <a:endParaRPr lang="pl-PL"/>
        </a:p>
      </dgm:t>
    </dgm:pt>
    <dgm:pt modelId="{7CF17A97-2468-4379-B4F9-92B53EC2956E}">
      <dgm:prSet phldrT="[Tekst]" custT="1"/>
      <dgm:spPr/>
      <dgm:t>
        <a:bodyPr/>
        <a:lstStyle/>
        <a:p>
          <a:r>
            <a:rPr lang="pl-PL" sz="1800" dirty="0"/>
            <a:t>Recepta na leczenie sytemu ochrony zdrowia: więcej pieniędzy (nawet gdyby były!) to nie wszystko!</a:t>
          </a:r>
        </a:p>
      </dgm:t>
    </dgm:pt>
    <dgm:pt modelId="{8007780C-9617-49FF-8E2F-8B912EA160F3}" type="parTrans" cxnId="{E7DD7293-2D1D-483F-A92F-AA21EDAF6347}">
      <dgm:prSet/>
      <dgm:spPr/>
      <dgm:t>
        <a:bodyPr/>
        <a:lstStyle/>
        <a:p>
          <a:endParaRPr lang="pl-PL"/>
        </a:p>
      </dgm:t>
    </dgm:pt>
    <dgm:pt modelId="{EDD60E29-C965-4989-943A-E490F60F5B27}" type="sibTrans" cxnId="{E7DD7293-2D1D-483F-A92F-AA21EDAF6347}">
      <dgm:prSet/>
      <dgm:spPr/>
      <dgm:t>
        <a:bodyPr/>
        <a:lstStyle/>
        <a:p>
          <a:endParaRPr lang="pl-PL"/>
        </a:p>
      </dgm:t>
    </dgm:pt>
    <dgm:pt modelId="{57724651-6571-4AD7-86A8-A21592255B46}">
      <dgm:prSet phldrT="[Tekst]" custT="1"/>
      <dgm:spPr/>
      <dgm:t>
        <a:bodyPr/>
        <a:lstStyle/>
        <a:p>
          <a:r>
            <a:rPr lang="pl-PL" sz="1800" dirty="0"/>
            <a:t>Wydatki  majątkowe, które do tej pory pokrywały samorządy to kwota 27 mld w latach 1999 - 2019</a:t>
          </a:r>
        </a:p>
      </dgm:t>
    </dgm:pt>
    <dgm:pt modelId="{B434C562-4DC6-42A8-B213-0E65F253BBCD}" type="parTrans" cxnId="{4E4BE4AF-FAC0-40E8-8EF8-C5C9DE7A83D7}">
      <dgm:prSet/>
      <dgm:spPr/>
      <dgm:t>
        <a:bodyPr/>
        <a:lstStyle/>
        <a:p>
          <a:endParaRPr lang="pl-PL"/>
        </a:p>
      </dgm:t>
    </dgm:pt>
    <dgm:pt modelId="{DAFC9E89-30E1-49E8-BF3F-27001C75D799}" type="sibTrans" cxnId="{4E4BE4AF-FAC0-40E8-8EF8-C5C9DE7A83D7}">
      <dgm:prSet/>
      <dgm:spPr/>
      <dgm:t>
        <a:bodyPr/>
        <a:lstStyle/>
        <a:p>
          <a:endParaRPr lang="pl-PL"/>
        </a:p>
      </dgm:t>
    </dgm:pt>
    <dgm:pt modelId="{4FEA830A-3080-41E6-8A5E-1E5958A4021B}">
      <dgm:prSet phldrT="[Tekst]" custT="1"/>
      <dgm:spPr/>
      <dgm:t>
        <a:bodyPr/>
        <a:lstStyle/>
        <a:p>
          <a:r>
            <a:rPr lang="pl-PL" sz="1800" dirty="0"/>
            <a:t>Skąd znaleźć dodatkowe pieniądze dla nowych rządowych szpitali skoro dotąd brakowało już </a:t>
          </a:r>
          <a:br>
            <a:rPr lang="pl-PL" sz="1800" dirty="0"/>
          </a:br>
          <a:r>
            <a:rPr lang="pl-PL" sz="1800" dirty="0"/>
            <a:t>na te prowadzane obecnie?</a:t>
          </a:r>
        </a:p>
      </dgm:t>
    </dgm:pt>
    <dgm:pt modelId="{18A578A7-599F-49D0-B636-8A6DEA14923A}" type="parTrans" cxnId="{09185807-AB37-40C4-BF04-E1F360F1CCB9}">
      <dgm:prSet/>
      <dgm:spPr/>
      <dgm:t>
        <a:bodyPr/>
        <a:lstStyle/>
        <a:p>
          <a:endParaRPr lang="pl-PL"/>
        </a:p>
      </dgm:t>
    </dgm:pt>
    <dgm:pt modelId="{9470C8F8-D0B4-4225-A12D-52A21F0680DD}" type="sibTrans" cxnId="{09185807-AB37-40C4-BF04-E1F360F1CCB9}">
      <dgm:prSet/>
      <dgm:spPr/>
      <dgm:t>
        <a:bodyPr/>
        <a:lstStyle/>
        <a:p>
          <a:endParaRPr lang="pl-PL"/>
        </a:p>
      </dgm:t>
    </dgm:pt>
    <dgm:pt modelId="{05FBADD9-9A9C-4A4B-AC21-F7819019358D}" type="pres">
      <dgm:prSet presAssocID="{9C80BA83-190D-4F48-B0A5-CA0FBE4F0FB0}" presName="Name0" presStyleCnt="0">
        <dgm:presLayoutVars>
          <dgm:dir/>
          <dgm:animLvl val="lvl"/>
          <dgm:resizeHandles val="exact"/>
        </dgm:presLayoutVars>
      </dgm:prSet>
      <dgm:spPr/>
    </dgm:pt>
    <dgm:pt modelId="{1A31C897-B7A5-4805-984A-F3880AA9B33F}" type="pres">
      <dgm:prSet presAssocID="{EC1DC090-BEBC-4F31-8690-283288C1A755}" presName="linNode" presStyleCnt="0"/>
      <dgm:spPr/>
    </dgm:pt>
    <dgm:pt modelId="{A2AB4C49-D656-46A8-90AA-28A937ACAA99}" type="pres">
      <dgm:prSet presAssocID="{EC1DC090-BEBC-4F31-8690-283288C1A75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2FB12F2-0EBE-4BBE-B079-D210B06606F1}" type="pres">
      <dgm:prSet presAssocID="{EC1DC090-BEBC-4F31-8690-283288C1A755}" presName="descendantText" presStyleLbl="alignAccFollowNode1" presStyleIdx="0" presStyleCnt="2">
        <dgm:presLayoutVars>
          <dgm:bulletEnabled val="1"/>
        </dgm:presLayoutVars>
      </dgm:prSet>
      <dgm:spPr/>
    </dgm:pt>
    <dgm:pt modelId="{3071B42A-CE10-41FE-8D88-7E1931D2C263}" type="pres">
      <dgm:prSet presAssocID="{98B05D53-DEA2-4B51-BCF6-B65805975C29}" presName="sp" presStyleCnt="0"/>
      <dgm:spPr/>
    </dgm:pt>
    <dgm:pt modelId="{06739AB0-72C7-4286-A942-C4D1EBA4CA5E}" type="pres">
      <dgm:prSet presAssocID="{835F237B-4790-4A67-AB98-1C6CBE6B2DE5}" presName="linNode" presStyleCnt="0"/>
      <dgm:spPr/>
    </dgm:pt>
    <dgm:pt modelId="{0A494998-B4F3-46EE-8DA9-3917E896E53C}" type="pres">
      <dgm:prSet presAssocID="{835F237B-4790-4A67-AB98-1C6CBE6B2DE5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488F682-79D4-4C7F-9A92-487E37F8A1BF}" type="pres">
      <dgm:prSet presAssocID="{835F237B-4790-4A67-AB98-1C6CBE6B2DE5}" presName="descendantText" presStyleLbl="alignAccFollowNode1" presStyleIdx="1" presStyleCnt="2" custLinFactNeighborX="0" custLinFactNeighborY="2202">
        <dgm:presLayoutVars>
          <dgm:bulletEnabled val="1"/>
        </dgm:presLayoutVars>
      </dgm:prSet>
      <dgm:spPr/>
    </dgm:pt>
  </dgm:ptLst>
  <dgm:cxnLst>
    <dgm:cxn modelId="{B70E3302-AFBD-4E69-8E76-CC52C25CC033}" type="presOf" srcId="{835F237B-4790-4A67-AB98-1C6CBE6B2DE5}" destId="{0A494998-B4F3-46EE-8DA9-3917E896E53C}" srcOrd="0" destOrd="0" presId="urn:microsoft.com/office/officeart/2005/8/layout/vList5"/>
    <dgm:cxn modelId="{09185807-AB37-40C4-BF04-E1F360F1CCB9}" srcId="{835F237B-4790-4A67-AB98-1C6CBE6B2DE5}" destId="{4FEA830A-3080-41E6-8A5E-1E5958A4021B}" srcOrd="2" destOrd="0" parTransId="{18A578A7-599F-49D0-B636-8A6DEA14923A}" sibTransId="{9470C8F8-D0B4-4225-A12D-52A21F0680DD}"/>
    <dgm:cxn modelId="{CBDF0B1A-930E-43B9-AC5E-13F24ABA7ABA}" type="presOf" srcId="{9C80BA83-190D-4F48-B0A5-CA0FBE4F0FB0}" destId="{05FBADD9-9A9C-4A4B-AC21-F7819019358D}" srcOrd="0" destOrd="0" presId="urn:microsoft.com/office/officeart/2005/8/layout/vList5"/>
    <dgm:cxn modelId="{09930B1B-8D7C-4D34-9B07-4DC4132D4B26}" srcId="{EC1DC090-BEBC-4F31-8690-283288C1A755}" destId="{3D9644E0-63FA-4840-9340-3E2310F6720E}" srcOrd="2" destOrd="0" parTransId="{1394088A-932A-4BC1-BEEF-8BDC853BACA0}" sibTransId="{23B0B5E6-7E06-44A0-BE8E-018084287AF7}"/>
    <dgm:cxn modelId="{DF236A21-F8CA-46A6-8FD8-79CFC45B84C6}" srcId="{835F237B-4790-4A67-AB98-1C6CBE6B2DE5}" destId="{642D1B62-48B5-41C0-AAC3-391F2ACEEDA0}" srcOrd="0" destOrd="0" parTransId="{74C8B507-0414-4435-A398-D0F8F0DA1458}" sibTransId="{0F21DE8A-02A0-43B2-9301-AE9FC0A4CFD2}"/>
    <dgm:cxn modelId="{A7E0045D-1D5D-42F4-A980-5F35F8477D96}" type="presOf" srcId="{642D1B62-48B5-41C0-AAC3-391F2ACEEDA0}" destId="{6488F682-79D4-4C7F-9A92-487E37F8A1BF}" srcOrd="0" destOrd="0" presId="urn:microsoft.com/office/officeart/2005/8/layout/vList5"/>
    <dgm:cxn modelId="{20902567-B674-4EFF-A6D3-9B6601E1C8D2}" type="presOf" srcId="{7CF17A97-2468-4379-B4F9-92B53EC2956E}" destId="{12FB12F2-0EBE-4BBE-B079-D210B06606F1}" srcOrd="0" destOrd="3" presId="urn:microsoft.com/office/officeart/2005/8/layout/vList5"/>
    <dgm:cxn modelId="{326B9C50-8ED4-48ED-96E2-6D13D1218830}" type="presOf" srcId="{EC1DC090-BEBC-4F31-8690-283288C1A755}" destId="{A2AB4C49-D656-46A8-90AA-28A937ACAA99}" srcOrd="0" destOrd="0" presId="urn:microsoft.com/office/officeart/2005/8/layout/vList5"/>
    <dgm:cxn modelId="{8A8E0A81-5BA3-4478-8D9B-A167E5E41AA1}" srcId="{EC1DC090-BEBC-4F31-8690-283288C1A755}" destId="{BF63398B-3A78-41E7-B2BD-80A5658B031C}" srcOrd="1" destOrd="0" parTransId="{45D46852-61EB-4E23-878C-68C13EDCE5BB}" sibTransId="{F6758058-4D98-40B1-8CE2-B09B366265B1}"/>
    <dgm:cxn modelId="{E7DD7293-2D1D-483F-A92F-AA21EDAF6347}" srcId="{EC1DC090-BEBC-4F31-8690-283288C1A755}" destId="{7CF17A97-2468-4379-B4F9-92B53EC2956E}" srcOrd="3" destOrd="0" parTransId="{8007780C-9617-49FF-8E2F-8B912EA160F3}" sibTransId="{EDD60E29-C965-4989-943A-E490F60F5B27}"/>
    <dgm:cxn modelId="{4E4BE4AF-FAC0-40E8-8EF8-C5C9DE7A83D7}" srcId="{835F237B-4790-4A67-AB98-1C6CBE6B2DE5}" destId="{57724651-6571-4AD7-86A8-A21592255B46}" srcOrd="1" destOrd="0" parTransId="{B434C562-4DC6-42A8-B213-0E65F253BBCD}" sibTransId="{DAFC9E89-30E1-49E8-BF3F-27001C75D799}"/>
    <dgm:cxn modelId="{C93EC9BA-F9DD-494F-B44C-322907A32571}" srcId="{9C80BA83-190D-4F48-B0A5-CA0FBE4F0FB0}" destId="{EC1DC090-BEBC-4F31-8690-283288C1A755}" srcOrd="0" destOrd="0" parTransId="{5C289D1D-5D3F-4DE1-86A1-087B880D158E}" sibTransId="{98B05D53-DEA2-4B51-BCF6-B65805975C29}"/>
    <dgm:cxn modelId="{FE6408C7-3291-4AD3-80BD-615CE4A10FB6}" type="presOf" srcId="{9A8EB48A-3893-4B31-BE94-DE93CCBCF0AD}" destId="{12FB12F2-0EBE-4BBE-B079-D210B06606F1}" srcOrd="0" destOrd="0" presId="urn:microsoft.com/office/officeart/2005/8/layout/vList5"/>
    <dgm:cxn modelId="{BFDA2BC7-0200-400A-BDA8-BBE1008FE440}" srcId="{9C80BA83-190D-4F48-B0A5-CA0FBE4F0FB0}" destId="{835F237B-4790-4A67-AB98-1C6CBE6B2DE5}" srcOrd="1" destOrd="0" parTransId="{B187EC9D-45E1-4A63-9D0A-63058109CC9F}" sibTransId="{984ED62A-1A80-4CBB-B49D-9130FFDD2CBC}"/>
    <dgm:cxn modelId="{38D3E7D5-7CE0-471A-BBF6-A32E2824781D}" srcId="{EC1DC090-BEBC-4F31-8690-283288C1A755}" destId="{9A8EB48A-3893-4B31-BE94-DE93CCBCF0AD}" srcOrd="0" destOrd="0" parTransId="{506244E1-488E-45C6-9DDE-3AE077DFD296}" sibTransId="{4FA97767-9145-49AB-8892-9E20E1E32138}"/>
    <dgm:cxn modelId="{3C0E90E8-7044-40DC-AD34-4610E69EE735}" type="presOf" srcId="{BF63398B-3A78-41E7-B2BD-80A5658B031C}" destId="{12FB12F2-0EBE-4BBE-B079-D210B06606F1}" srcOrd="0" destOrd="1" presId="urn:microsoft.com/office/officeart/2005/8/layout/vList5"/>
    <dgm:cxn modelId="{FA4E86E9-EA5F-47B6-9132-B1DC1233BFB2}" type="presOf" srcId="{57724651-6571-4AD7-86A8-A21592255B46}" destId="{6488F682-79D4-4C7F-9A92-487E37F8A1BF}" srcOrd="0" destOrd="1" presId="urn:microsoft.com/office/officeart/2005/8/layout/vList5"/>
    <dgm:cxn modelId="{36757CF5-C816-48BC-8D9C-DE6B909850AA}" type="presOf" srcId="{4FEA830A-3080-41E6-8A5E-1E5958A4021B}" destId="{6488F682-79D4-4C7F-9A92-487E37F8A1BF}" srcOrd="0" destOrd="2" presId="urn:microsoft.com/office/officeart/2005/8/layout/vList5"/>
    <dgm:cxn modelId="{05DCFAF9-CF4E-4BF6-9A94-B5DF46E57EA2}" type="presOf" srcId="{3D9644E0-63FA-4840-9340-3E2310F6720E}" destId="{12FB12F2-0EBE-4BBE-B079-D210B06606F1}" srcOrd="0" destOrd="2" presId="urn:microsoft.com/office/officeart/2005/8/layout/vList5"/>
    <dgm:cxn modelId="{83332C8F-F2AC-4785-886C-1D2284741E3B}" type="presParOf" srcId="{05FBADD9-9A9C-4A4B-AC21-F7819019358D}" destId="{1A31C897-B7A5-4805-984A-F3880AA9B33F}" srcOrd="0" destOrd="0" presId="urn:microsoft.com/office/officeart/2005/8/layout/vList5"/>
    <dgm:cxn modelId="{8E48119E-8149-49E0-9C7E-DC5D6C345C86}" type="presParOf" srcId="{1A31C897-B7A5-4805-984A-F3880AA9B33F}" destId="{A2AB4C49-D656-46A8-90AA-28A937ACAA99}" srcOrd="0" destOrd="0" presId="urn:microsoft.com/office/officeart/2005/8/layout/vList5"/>
    <dgm:cxn modelId="{903ACF60-77DD-4F93-9B18-33864D284BED}" type="presParOf" srcId="{1A31C897-B7A5-4805-984A-F3880AA9B33F}" destId="{12FB12F2-0EBE-4BBE-B079-D210B06606F1}" srcOrd="1" destOrd="0" presId="urn:microsoft.com/office/officeart/2005/8/layout/vList5"/>
    <dgm:cxn modelId="{A389D282-9420-45C9-8E20-041BF2D6EDC3}" type="presParOf" srcId="{05FBADD9-9A9C-4A4B-AC21-F7819019358D}" destId="{3071B42A-CE10-41FE-8D88-7E1931D2C263}" srcOrd="1" destOrd="0" presId="urn:microsoft.com/office/officeart/2005/8/layout/vList5"/>
    <dgm:cxn modelId="{F760F6DE-35AB-46F6-990A-ED859F9EE4EC}" type="presParOf" srcId="{05FBADD9-9A9C-4A4B-AC21-F7819019358D}" destId="{06739AB0-72C7-4286-A942-C4D1EBA4CA5E}" srcOrd="2" destOrd="0" presId="urn:microsoft.com/office/officeart/2005/8/layout/vList5"/>
    <dgm:cxn modelId="{705B2086-7395-487A-8812-559C7A6A413A}" type="presParOf" srcId="{06739AB0-72C7-4286-A942-C4D1EBA4CA5E}" destId="{0A494998-B4F3-46EE-8DA9-3917E896E53C}" srcOrd="0" destOrd="0" presId="urn:microsoft.com/office/officeart/2005/8/layout/vList5"/>
    <dgm:cxn modelId="{2E15EB05-2E26-4F71-9B3D-7C3B9FB2562C}" type="presParOf" srcId="{06739AB0-72C7-4286-A942-C4D1EBA4CA5E}" destId="{6488F682-79D4-4C7F-9A92-487E37F8A1B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80BA83-190D-4F48-B0A5-CA0FBE4F0FB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C1DC090-BEBC-4F31-8690-283288C1A755}">
      <dgm:prSet phldrT="[Tekst]" custT="1"/>
      <dgm:spPr/>
      <dgm:t>
        <a:bodyPr/>
        <a:lstStyle/>
        <a:p>
          <a:r>
            <a:rPr lang="pl-PL" sz="3200" dirty="0"/>
            <a:t>Samorządowcy </a:t>
          </a:r>
        </a:p>
      </dgm:t>
    </dgm:pt>
    <dgm:pt modelId="{5C289D1D-5D3F-4DE1-86A1-087B880D158E}" type="parTrans" cxnId="{C93EC9BA-F9DD-494F-B44C-322907A32571}">
      <dgm:prSet/>
      <dgm:spPr/>
      <dgm:t>
        <a:bodyPr/>
        <a:lstStyle/>
        <a:p>
          <a:endParaRPr lang="pl-PL"/>
        </a:p>
      </dgm:t>
    </dgm:pt>
    <dgm:pt modelId="{98B05D53-DEA2-4B51-BCF6-B65805975C29}" type="sibTrans" cxnId="{C93EC9BA-F9DD-494F-B44C-322907A32571}">
      <dgm:prSet/>
      <dgm:spPr/>
      <dgm:t>
        <a:bodyPr/>
        <a:lstStyle/>
        <a:p>
          <a:endParaRPr lang="pl-PL"/>
        </a:p>
      </dgm:t>
    </dgm:pt>
    <dgm:pt modelId="{BF63398B-3A78-41E7-B2BD-80A5658B031C}">
      <dgm:prSet phldrT="[Tekst]"/>
      <dgm:spPr/>
      <dgm:t>
        <a:bodyPr/>
        <a:lstStyle/>
        <a:p>
          <a:r>
            <a:rPr lang="pl-PL" dirty="0"/>
            <a:t>Zagrożenie – nie mój szpital, nie mój problem!</a:t>
          </a:r>
        </a:p>
      </dgm:t>
    </dgm:pt>
    <dgm:pt modelId="{45D46852-61EB-4E23-878C-68C13EDCE5BB}" type="parTrans" cxnId="{8A8E0A81-5BA3-4478-8D9B-A167E5E41AA1}">
      <dgm:prSet/>
      <dgm:spPr/>
      <dgm:t>
        <a:bodyPr/>
        <a:lstStyle/>
        <a:p>
          <a:endParaRPr lang="pl-PL"/>
        </a:p>
      </dgm:t>
    </dgm:pt>
    <dgm:pt modelId="{F6758058-4D98-40B1-8CE2-B09B366265B1}" type="sibTrans" cxnId="{8A8E0A81-5BA3-4478-8D9B-A167E5E41AA1}">
      <dgm:prSet/>
      <dgm:spPr/>
      <dgm:t>
        <a:bodyPr/>
        <a:lstStyle/>
        <a:p>
          <a:endParaRPr lang="pl-PL"/>
        </a:p>
      </dgm:t>
    </dgm:pt>
    <dgm:pt modelId="{EDAF8639-6CAB-455C-B734-E0F9EF8107ED}">
      <dgm:prSet phldrT="[Tekst]"/>
      <dgm:spPr/>
      <dgm:t>
        <a:bodyPr/>
        <a:lstStyle/>
        <a:p>
          <a:r>
            <a:rPr lang="pl-PL" dirty="0"/>
            <a:t>Czy to już zamach na powiaty?</a:t>
          </a:r>
        </a:p>
      </dgm:t>
    </dgm:pt>
    <dgm:pt modelId="{CE524517-7F48-403E-8B05-49D485AA4CE5}" type="parTrans" cxnId="{1629ECBE-A6A2-44D2-83EA-27551D2956FE}">
      <dgm:prSet/>
      <dgm:spPr/>
      <dgm:t>
        <a:bodyPr/>
        <a:lstStyle/>
        <a:p>
          <a:endParaRPr lang="pl-PL"/>
        </a:p>
      </dgm:t>
    </dgm:pt>
    <dgm:pt modelId="{AF81A8F7-53DA-44D3-9EF1-5F9BD971CD21}" type="sibTrans" cxnId="{1629ECBE-A6A2-44D2-83EA-27551D2956FE}">
      <dgm:prSet/>
      <dgm:spPr/>
      <dgm:t>
        <a:bodyPr/>
        <a:lstStyle/>
        <a:p>
          <a:endParaRPr lang="pl-PL"/>
        </a:p>
      </dgm:t>
    </dgm:pt>
    <dgm:pt modelId="{835F237B-4790-4A67-AB98-1C6CBE6B2DE5}">
      <dgm:prSet phldrT="[Tekst]" custT="1"/>
      <dgm:spPr/>
      <dgm:t>
        <a:bodyPr/>
        <a:lstStyle/>
        <a:p>
          <a:r>
            <a:rPr lang="pl-PL" sz="3200" dirty="0"/>
            <a:t>Zarządzający szpitalami </a:t>
          </a:r>
        </a:p>
      </dgm:t>
    </dgm:pt>
    <dgm:pt modelId="{B187EC9D-45E1-4A63-9D0A-63058109CC9F}" type="parTrans" cxnId="{BFDA2BC7-0200-400A-BDA8-BBE1008FE440}">
      <dgm:prSet/>
      <dgm:spPr/>
      <dgm:t>
        <a:bodyPr/>
        <a:lstStyle/>
        <a:p>
          <a:endParaRPr lang="pl-PL"/>
        </a:p>
      </dgm:t>
    </dgm:pt>
    <dgm:pt modelId="{984ED62A-1A80-4CBB-B49D-9130FFDD2CBC}" type="sibTrans" cxnId="{BFDA2BC7-0200-400A-BDA8-BBE1008FE440}">
      <dgm:prSet/>
      <dgm:spPr/>
      <dgm:t>
        <a:bodyPr/>
        <a:lstStyle/>
        <a:p>
          <a:endParaRPr lang="pl-PL"/>
        </a:p>
      </dgm:t>
    </dgm:pt>
    <dgm:pt modelId="{642D1B62-48B5-41C0-AAC3-391F2ACEEDA0}">
      <dgm:prSet phldrT="[Tekst]"/>
      <dgm:spPr/>
      <dgm:t>
        <a:bodyPr/>
        <a:lstStyle/>
        <a:p>
          <a:r>
            <a:rPr lang="pl-PL" dirty="0"/>
            <a:t>Niepewność jutra</a:t>
          </a:r>
        </a:p>
      </dgm:t>
    </dgm:pt>
    <dgm:pt modelId="{74C8B507-0414-4435-A398-D0F8F0DA1458}" type="parTrans" cxnId="{DF236A21-F8CA-46A6-8FD8-79CFC45B84C6}">
      <dgm:prSet/>
      <dgm:spPr/>
      <dgm:t>
        <a:bodyPr/>
        <a:lstStyle/>
        <a:p>
          <a:endParaRPr lang="pl-PL"/>
        </a:p>
      </dgm:t>
    </dgm:pt>
    <dgm:pt modelId="{0F21DE8A-02A0-43B2-9301-AE9FC0A4CFD2}" type="sibTrans" cxnId="{DF236A21-F8CA-46A6-8FD8-79CFC45B84C6}">
      <dgm:prSet/>
      <dgm:spPr/>
      <dgm:t>
        <a:bodyPr/>
        <a:lstStyle/>
        <a:p>
          <a:endParaRPr lang="pl-PL"/>
        </a:p>
      </dgm:t>
    </dgm:pt>
    <dgm:pt modelId="{8134D6DB-8BFF-4DFA-9BFD-383EA7410D4D}">
      <dgm:prSet phldrT="[Tekst]"/>
      <dgm:spPr/>
      <dgm:t>
        <a:bodyPr/>
        <a:lstStyle/>
        <a:p>
          <a:r>
            <a:rPr lang="pl-PL" dirty="0"/>
            <a:t>Lokalny wróg/przyjaciel bliższy i bezpieczniejszy </a:t>
          </a:r>
          <a:br>
            <a:rPr lang="pl-PL" dirty="0"/>
          </a:br>
          <a:r>
            <a:rPr lang="pl-PL" dirty="0"/>
            <a:t>bo…lepiej znany!</a:t>
          </a:r>
        </a:p>
      </dgm:t>
    </dgm:pt>
    <dgm:pt modelId="{2A2C2107-765D-46A7-8FDD-259603EC9574}" type="parTrans" cxnId="{BC6A0855-8ED2-444A-BD85-BE6735EFA62D}">
      <dgm:prSet/>
      <dgm:spPr/>
      <dgm:t>
        <a:bodyPr/>
        <a:lstStyle/>
        <a:p>
          <a:endParaRPr lang="pl-PL"/>
        </a:p>
      </dgm:t>
    </dgm:pt>
    <dgm:pt modelId="{0C513B17-06CC-4BC4-B439-80A995AABD92}" type="sibTrans" cxnId="{BC6A0855-8ED2-444A-BD85-BE6735EFA62D}">
      <dgm:prSet/>
      <dgm:spPr/>
      <dgm:t>
        <a:bodyPr/>
        <a:lstStyle/>
        <a:p>
          <a:endParaRPr lang="pl-PL"/>
        </a:p>
      </dgm:t>
    </dgm:pt>
    <dgm:pt modelId="{4C31BE1E-C437-4EAA-9BF9-05418B851272}">
      <dgm:prSet phldrT="[Tekst]" custT="1"/>
      <dgm:spPr/>
      <dgm:t>
        <a:bodyPr/>
        <a:lstStyle/>
        <a:p>
          <a:r>
            <a:rPr lang="pl-PL" sz="3200" dirty="0"/>
            <a:t>Wojewodowie </a:t>
          </a:r>
        </a:p>
      </dgm:t>
    </dgm:pt>
    <dgm:pt modelId="{AA66A29C-7934-4398-948D-454496F1F5E5}" type="parTrans" cxnId="{93E32E65-FC52-44E4-8E9D-EB581AEA94FB}">
      <dgm:prSet/>
      <dgm:spPr/>
      <dgm:t>
        <a:bodyPr/>
        <a:lstStyle/>
        <a:p>
          <a:endParaRPr lang="pl-PL"/>
        </a:p>
      </dgm:t>
    </dgm:pt>
    <dgm:pt modelId="{BD9FEF5D-3C18-46B2-A161-B4D939A47DB3}" type="sibTrans" cxnId="{93E32E65-FC52-44E4-8E9D-EB581AEA94FB}">
      <dgm:prSet/>
      <dgm:spPr/>
      <dgm:t>
        <a:bodyPr/>
        <a:lstStyle/>
        <a:p>
          <a:endParaRPr lang="pl-PL"/>
        </a:p>
      </dgm:t>
    </dgm:pt>
    <dgm:pt modelId="{9EF0CCA7-D2FF-43B8-938E-2257A0BF1E81}">
      <dgm:prSet phldrT="[Tekst]"/>
      <dgm:spPr/>
      <dgm:t>
        <a:bodyPr/>
        <a:lstStyle/>
        <a:p>
          <a:r>
            <a:rPr lang="pl-PL" dirty="0"/>
            <a:t>Czy my mamy jeszcze coś do powiedzenia?</a:t>
          </a:r>
        </a:p>
      </dgm:t>
    </dgm:pt>
    <dgm:pt modelId="{A7452C94-9A38-46B7-B7C4-5DAE69E3D01F}" type="parTrans" cxnId="{7C30E250-C1DC-4277-9882-F26E56DA3B6E}">
      <dgm:prSet/>
      <dgm:spPr/>
      <dgm:t>
        <a:bodyPr/>
        <a:lstStyle/>
        <a:p>
          <a:endParaRPr lang="pl-PL"/>
        </a:p>
      </dgm:t>
    </dgm:pt>
    <dgm:pt modelId="{88752D97-81CD-4B96-B3F8-9B37BE648A6A}" type="sibTrans" cxnId="{7C30E250-C1DC-4277-9882-F26E56DA3B6E}">
      <dgm:prSet/>
      <dgm:spPr/>
      <dgm:t>
        <a:bodyPr/>
        <a:lstStyle/>
        <a:p>
          <a:endParaRPr lang="pl-PL"/>
        </a:p>
      </dgm:t>
    </dgm:pt>
    <dgm:pt modelId="{860CE888-A4BD-47A7-9EE4-0E24C77001F5}">
      <dgm:prSet phldrT="[Tekst]"/>
      <dgm:spPr/>
      <dgm:t>
        <a:bodyPr/>
        <a:lstStyle/>
        <a:p>
          <a:r>
            <a:rPr lang="pl-PL" dirty="0"/>
            <a:t>Marzy mi się wielki departament zdrowia</a:t>
          </a:r>
        </a:p>
      </dgm:t>
    </dgm:pt>
    <dgm:pt modelId="{4E7680C9-5854-416F-8076-5C3806BF6842}" type="parTrans" cxnId="{0E1EEE08-0D52-49B4-9B4A-2010CB3E8CD8}">
      <dgm:prSet/>
      <dgm:spPr/>
      <dgm:t>
        <a:bodyPr/>
        <a:lstStyle/>
        <a:p>
          <a:endParaRPr lang="pl-PL"/>
        </a:p>
      </dgm:t>
    </dgm:pt>
    <dgm:pt modelId="{2EB8556F-4715-4C91-AF00-2FE5F186459B}" type="sibTrans" cxnId="{0E1EEE08-0D52-49B4-9B4A-2010CB3E8CD8}">
      <dgm:prSet/>
      <dgm:spPr/>
      <dgm:t>
        <a:bodyPr/>
        <a:lstStyle/>
        <a:p>
          <a:endParaRPr lang="pl-PL"/>
        </a:p>
      </dgm:t>
    </dgm:pt>
    <dgm:pt modelId="{05FBADD9-9A9C-4A4B-AC21-F7819019358D}" type="pres">
      <dgm:prSet presAssocID="{9C80BA83-190D-4F48-B0A5-CA0FBE4F0FB0}" presName="Name0" presStyleCnt="0">
        <dgm:presLayoutVars>
          <dgm:dir/>
          <dgm:animLvl val="lvl"/>
          <dgm:resizeHandles val="exact"/>
        </dgm:presLayoutVars>
      </dgm:prSet>
      <dgm:spPr/>
    </dgm:pt>
    <dgm:pt modelId="{1A31C897-B7A5-4805-984A-F3880AA9B33F}" type="pres">
      <dgm:prSet presAssocID="{EC1DC090-BEBC-4F31-8690-283288C1A755}" presName="linNode" presStyleCnt="0"/>
      <dgm:spPr/>
    </dgm:pt>
    <dgm:pt modelId="{A2AB4C49-D656-46A8-90AA-28A937ACAA99}" type="pres">
      <dgm:prSet presAssocID="{EC1DC090-BEBC-4F31-8690-283288C1A75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2FB12F2-0EBE-4BBE-B079-D210B06606F1}" type="pres">
      <dgm:prSet presAssocID="{EC1DC090-BEBC-4F31-8690-283288C1A755}" presName="descendantText" presStyleLbl="alignAccFollowNode1" presStyleIdx="0" presStyleCnt="3">
        <dgm:presLayoutVars>
          <dgm:bulletEnabled val="1"/>
        </dgm:presLayoutVars>
      </dgm:prSet>
      <dgm:spPr/>
    </dgm:pt>
    <dgm:pt modelId="{3071B42A-CE10-41FE-8D88-7E1931D2C263}" type="pres">
      <dgm:prSet presAssocID="{98B05D53-DEA2-4B51-BCF6-B65805975C29}" presName="sp" presStyleCnt="0"/>
      <dgm:spPr/>
    </dgm:pt>
    <dgm:pt modelId="{06739AB0-72C7-4286-A942-C4D1EBA4CA5E}" type="pres">
      <dgm:prSet presAssocID="{835F237B-4790-4A67-AB98-1C6CBE6B2DE5}" presName="linNode" presStyleCnt="0"/>
      <dgm:spPr/>
    </dgm:pt>
    <dgm:pt modelId="{0A494998-B4F3-46EE-8DA9-3917E896E53C}" type="pres">
      <dgm:prSet presAssocID="{835F237B-4790-4A67-AB98-1C6CBE6B2DE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488F682-79D4-4C7F-9A92-487E37F8A1BF}" type="pres">
      <dgm:prSet presAssocID="{835F237B-4790-4A67-AB98-1C6CBE6B2DE5}" presName="descendantText" presStyleLbl="alignAccFollowNode1" presStyleIdx="1" presStyleCnt="3">
        <dgm:presLayoutVars>
          <dgm:bulletEnabled val="1"/>
        </dgm:presLayoutVars>
      </dgm:prSet>
      <dgm:spPr/>
    </dgm:pt>
    <dgm:pt modelId="{CEB4900F-CC57-40D3-A776-86FE7779CE50}" type="pres">
      <dgm:prSet presAssocID="{984ED62A-1A80-4CBB-B49D-9130FFDD2CBC}" presName="sp" presStyleCnt="0"/>
      <dgm:spPr/>
    </dgm:pt>
    <dgm:pt modelId="{31E16280-F91B-4014-8B22-71FE1568A9B3}" type="pres">
      <dgm:prSet presAssocID="{4C31BE1E-C437-4EAA-9BF9-05418B851272}" presName="linNode" presStyleCnt="0"/>
      <dgm:spPr/>
    </dgm:pt>
    <dgm:pt modelId="{D8B61973-94B8-490C-9A82-6647F8B77283}" type="pres">
      <dgm:prSet presAssocID="{4C31BE1E-C437-4EAA-9BF9-05418B85127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798A930-BC22-49E6-83B8-7DE113ED2C27}" type="pres">
      <dgm:prSet presAssocID="{4C31BE1E-C437-4EAA-9BF9-05418B85127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70E3302-AFBD-4E69-8E76-CC52C25CC033}" type="presOf" srcId="{835F237B-4790-4A67-AB98-1C6CBE6B2DE5}" destId="{0A494998-B4F3-46EE-8DA9-3917E896E53C}" srcOrd="0" destOrd="0" presId="urn:microsoft.com/office/officeart/2005/8/layout/vList5"/>
    <dgm:cxn modelId="{CCEE6904-F422-4EB6-AE76-9659DA01028A}" type="presOf" srcId="{4C31BE1E-C437-4EAA-9BF9-05418B851272}" destId="{D8B61973-94B8-490C-9A82-6647F8B77283}" srcOrd="0" destOrd="0" presId="urn:microsoft.com/office/officeart/2005/8/layout/vList5"/>
    <dgm:cxn modelId="{0E1EEE08-0D52-49B4-9B4A-2010CB3E8CD8}" srcId="{4C31BE1E-C437-4EAA-9BF9-05418B851272}" destId="{860CE888-A4BD-47A7-9EE4-0E24C77001F5}" srcOrd="1" destOrd="0" parTransId="{4E7680C9-5854-416F-8076-5C3806BF6842}" sibTransId="{2EB8556F-4715-4C91-AF00-2FE5F186459B}"/>
    <dgm:cxn modelId="{CBDF0B1A-930E-43B9-AC5E-13F24ABA7ABA}" type="presOf" srcId="{9C80BA83-190D-4F48-B0A5-CA0FBE4F0FB0}" destId="{05FBADD9-9A9C-4A4B-AC21-F7819019358D}" srcOrd="0" destOrd="0" presId="urn:microsoft.com/office/officeart/2005/8/layout/vList5"/>
    <dgm:cxn modelId="{DF236A21-F8CA-46A6-8FD8-79CFC45B84C6}" srcId="{835F237B-4790-4A67-AB98-1C6CBE6B2DE5}" destId="{642D1B62-48B5-41C0-AAC3-391F2ACEEDA0}" srcOrd="0" destOrd="0" parTransId="{74C8B507-0414-4435-A398-D0F8F0DA1458}" sibTransId="{0F21DE8A-02A0-43B2-9301-AE9FC0A4CFD2}"/>
    <dgm:cxn modelId="{A7E0045D-1D5D-42F4-A980-5F35F8477D96}" type="presOf" srcId="{642D1B62-48B5-41C0-AAC3-391F2ACEEDA0}" destId="{6488F682-79D4-4C7F-9A92-487E37F8A1BF}" srcOrd="0" destOrd="0" presId="urn:microsoft.com/office/officeart/2005/8/layout/vList5"/>
    <dgm:cxn modelId="{93E32E65-FC52-44E4-8E9D-EB581AEA94FB}" srcId="{9C80BA83-190D-4F48-B0A5-CA0FBE4F0FB0}" destId="{4C31BE1E-C437-4EAA-9BF9-05418B851272}" srcOrd="2" destOrd="0" parTransId="{AA66A29C-7934-4398-948D-454496F1F5E5}" sibTransId="{BD9FEF5D-3C18-46B2-A161-B4D939A47DB3}"/>
    <dgm:cxn modelId="{4612646B-0931-48DF-A1E2-74F161BBC721}" type="presOf" srcId="{860CE888-A4BD-47A7-9EE4-0E24C77001F5}" destId="{5798A930-BC22-49E6-83B8-7DE113ED2C27}" srcOrd="0" destOrd="1" presId="urn:microsoft.com/office/officeart/2005/8/layout/vList5"/>
    <dgm:cxn modelId="{326B9C50-8ED4-48ED-96E2-6D13D1218830}" type="presOf" srcId="{EC1DC090-BEBC-4F31-8690-283288C1A755}" destId="{A2AB4C49-D656-46A8-90AA-28A937ACAA99}" srcOrd="0" destOrd="0" presId="urn:microsoft.com/office/officeart/2005/8/layout/vList5"/>
    <dgm:cxn modelId="{7C30E250-C1DC-4277-9882-F26E56DA3B6E}" srcId="{4C31BE1E-C437-4EAA-9BF9-05418B851272}" destId="{9EF0CCA7-D2FF-43B8-938E-2257A0BF1E81}" srcOrd="0" destOrd="0" parTransId="{A7452C94-9A38-46B7-B7C4-5DAE69E3D01F}" sibTransId="{88752D97-81CD-4B96-B3F8-9B37BE648A6A}"/>
    <dgm:cxn modelId="{BC6A0855-8ED2-444A-BD85-BE6735EFA62D}" srcId="{835F237B-4790-4A67-AB98-1C6CBE6B2DE5}" destId="{8134D6DB-8BFF-4DFA-9BFD-383EA7410D4D}" srcOrd="1" destOrd="0" parTransId="{2A2C2107-765D-46A7-8FDD-259603EC9574}" sibTransId="{0C513B17-06CC-4BC4-B439-80A995AABD92}"/>
    <dgm:cxn modelId="{3331657B-2173-45F2-873D-1D05FA04CC9C}" type="presOf" srcId="{9EF0CCA7-D2FF-43B8-938E-2257A0BF1E81}" destId="{5798A930-BC22-49E6-83B8-7DE113ED2C27}" srcOrd="0" destOrd="0" presId="urn:microsoft.com/office/officeart/2005/8/layout/vList5"/>
    <dgm:cxn modelId="{8A8E0A81-5BA3-4478-8D9B-A167E5E41AA1}" srcId="{EC1DC090-BEBC-4F31-8690-283288C1A755}" destId="{BF63398B-3A78-41E7-B2BD-80A5658B031C}" srcOrd="0" destOrd="0" parTransId="{45D46852-61EB-4E23-878C-68C13EDCE5BB}" sibTransId="{F6758058-4D98-40B1-8CE2-B09B366265B1}"/>
    <dgm:cxn modelId="{CB499B84-4D8C-4E65-AC53-2CF944F6D4DF}" type="presOf" srcId="{EDAF8639-6CAB-455C-B734-E0F9EF8107ED}" destId="{12FB12F2-0EBE-4BBE-B079-D210B06606F1}" srcOrd="0" destOrd="1" presId="urn:microsoft.com/office/officeart/2005/8/layout/vList5"/>
    <dgm:cxn modelId="{C93EC9BA-F9DD-494F-B44C-322907A32571}" srcId="{9C80BA83-190D-4F48-B0A5-CA0FBE4F0FB0}" destId="{EC1DC090-BEBC-4F31-8690-283288C1A755}" srcOrd="0" destOrd="0" parTransId="{5C289D1D-5D3F-4DE1-86A1-087B880D158E}" sibTransId="{98B05D53-DEA2-4B51-BCF6-B65805975C29}"/>
    <dgm:cxn modelId="{1629ECBE-A6A2-44D2-83EA-27551D2956FE}" srcId="{EC1DC090-BEBC-4F31-8690-283288C1A755}" destId="{EDAF8639-6CAB-455C-B734-E0F9EF8107ED}" srcOrd="1" destOrd="0" parTransId="{CE524517-7F48-403E-8B05-49D485AA4CE5}" sibTransId="{AF81A8F7-53DA-44D3-9EF1-5F9BD971CD21}"/>
    <dgm:cxn modelId="{BFDA2BC7-0200-400A-BDA8-BBE1008FE440}" srcId="{9C80BA83-190D-4F48-B0A5-CA0FBE4F0FB0}" destId="{835F237B-4790-4A67-AB98-1C6CBE6B2DE5}" srcOrd="1" destOrd="0" parTransId="{B187EC9D-45E1-4A63-9D0A-63058109CC9F}" sibTransId="{984ED62A-1A80-4CBB-B49D-9130FFDD2CBC}"/>
    <dgm:cxn modelId="{0DFE02D6-ADD4-43D8-9ECB-CD1DF44C7465}" type="presOf" srcId="{8134D6DB-8BFF-4DFA-9BFD-383EA7410D4D}" destId="{6488F682-79D4-4C7F-9A92-487E37F8A1BF}" srcOrd="0" destOrd="1" presId="urn:microsoft.com/office/officeart/2005/8/layout/vList5"/>
    <dgm:cxn modelId="{3C0E90E8-7044-40DC-AD34-4610E69EE735}" type="presOf" srcId="{BF63398B-3A78-41E7-B2BD-80A5658B031C}" destId="{12FB12F2-0EBE-4BBE-B079-D210B06606F1}" srcOrd="0" destOrd="0" presId="urn:microsoft.com/office/officeart/2005/8/layout/vList5"/>
    <dgm:cxn modelId="{83332C8F-F2AC-4785-886C-1D2284741E3B}" type="presParOf" srcId="{05FBADD9-9A9C-4A4B-AC21-F7819019358D}" destId="{1A31C897-B7A5-4805-984A-F3880AA9B33F}" srcOrd="0" destOrd="0" presId="urn:microsoft.com/office/officeart/2005/8/layout/vList5"/>
    <dgm:cxn modelId="{8E48119E-8149-49E0-9C7E-DC5D6C345C86}" type="presParOf" srcId="{1A31C897-B7A5-4805-984A-F3880AA9B33F}" destId="{A2AB4C49-D656-46A8-90AA-28A937ACAA99}" srcOrd="0" destOrd="0" presId="urn:microsoft.com/office/officeart/2005/8/layout/vList5"/>
    <dgm:cxn modelId="{903ACF60-77DD-4F93-9B18-33864D284BED}" type="presParOf" srcId="{1A31C897-B7A5-4805-984A-F3880AA9B33F}" destId="{12FB12F2-0EBE-4BBE-B079-D210B06606F1}" srcOrd="1" destOrd="0" presId="urn:microsoft.com/office/officeart/2005/8/layout/vList5"/>
    <dgm:cxn modelId="{A389D282-9420-45C9-8E20-041BF2D6EDC3}" type="presParOf" srcId="{05FBADD9-9A9C-4A4B-AC21-F7819019358D}" destId="{3071B42A-CE10-41FE-8D88-7E1931D2C263}" srcOrd="1" destOrd="0" presId="urn:microsoft.com/office/officeart/2005/8/layout/vList5"/>
    <dgm:cxn modelId="{F760F6DE-35AB-46F6-990A-ED859F9EE4EC}" type="presParOf" srcId="{05FBADD9-9A9C-4A4B-AC21-F7819019358D}" destId="{06739AB0-72C7-4286-A942-C4D1EBA4CA5E}" srcOrd="2" destOrd="0" presId="urn:microsoft.com/office/officeart/2005/8/layout/vList5"/>
    <dgm:cxn modelId="{705B2086-7395-487A-8812-559C7A6A413A}" type="presParOf" srcId="{06739AB0-72C7-4286-A942-C4D1EBA4CA5E}" destId="{0A494998-B4F3-46EE-8DA9-3917E896E53C}" srcOrd="0" destOrd="0" presId="urn:microsoft.com/office/officeart/2005/8/layout/vList5"/>
    <dgm:cxn modelId="{2E15EB05-2E26-4F71-9B3D-7C3B9FB2562C}" type="presParOf" srcId="{06739AB0-72C7-4286-A942-C4D1EBA4CA5E}" destId="{6488F682-79D4-4C7F-9A92-487E37F8A1BF}" srcOrd="1" destOrd="0" presId="urn:microsoft.com/office/officeart/2005/8/layout/vList5"/>
    <dgm:cxn modelId="{9C06EC52-6699-4842-A189-5E122F71EE1C}" type="presParOf" srcId="{05FBADD9-9A9C-4A4B-AC21-F7819019358D}" destId="{CEB4900F-CC57-40D3-A776-86FE7779CE50}" srcOrd="3" destOrd="0" presId="urn:microsoft.com/office/officeart/2005/8/layout/vList5"/>
    <dgm:cxn modelId="{5774D00F-FA6A-4150-A080-FD7FBEA27362}" type="presParOf" srcId="{05FBADD9-9A9C-4A4B-AC21-F7819019358D}" destId="{31E16280-F91B-4014-8B22-71FE1568A9B3}" srcOrd="4" destOrd="0" presId="urn:microsoft.com/office/officeart/2005/8/layout/vList5"/>
    <dgm:cxn modelId="{A8B0E680-0560-4674-B995-D15FA182C803}" type="presParOf" srcId="{31E16280-F91B-4014-8B22-71FE1568A9B3}" destId="{D8B61973-94B8-490C-9A82-6647F8B77283}" srcOrd="0" destOrd="0" presId="urn:microsoft.com/office/officeart/2005/8/layout/vList5"/>
    <dgm:cxn modelId="{0A6C6484-8300-449B-AF8D-08DE6C141776}" type="presParOf" srcId="{31E16280-F91B-4014-8B22-71FE1568A9B3}" destId="{5798A930-BC22-49E6-83B8-7DE113ED2C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80BA83-190D-4F48-B0A5-CA0FBE4F0FB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C1DC090-BEBC-4F31-8690-283288C1A755}">
      <dgm:prSet phldrT="[Tekst]" custT="1"/>
      <dgm:spPr/>
      <dgm:t>
        <a:bodyPr/>
        <a:lstStyle/>
        <a:p>
          <a:r>
            <a:rPr lang="pl-PL" sz="3200" dirty="0"/>
            <a:t>Pacjenci</a:t>
          </a:r>
        </a:p>
      </dgm:t>
    </dgm:pt>
    <dgm:pt modelId="{5C289D1D-5D3F-4DE1-86A1-087B880D158E}" type="parTrans" cxnId="{C93EC9BA-F9DD-494F-B44C-322907A32571}">
      <dgm:prSet/>
      <dgm:spPr/>
      <dgm:t>
        <a:bodyPr/>
        <a:lstStyle/>
        <a:p>
          <a:endParaRPr lang="pl-PL"/>
        </a:p>
      </dgm:t>
    </dgm:pt>
    <dgm:pt modelId="{98B05D53-DEA2-4B51-BCF6-B65805975C29}" type="sibTrans" cxnId="{C93EC9BA-F9DD-494F-B44C-322907A32571}">
      <dgm:prSet/>
      <dgm:spPr/>
      <dgm:t>
        <a:bodyPr/>
        <a:lstStyle/>
        <a:p>
          <a:endParaRPr lang="pl-PL"/>
        </a:p>
      </dgm:t>
    </dgm:pt>
    <dgm:pt modelId="{BF63398B-3A78-41E7-B2BD-80A5658B031C}">
      <dgm:prSet phldrT="[Tekst]"/>
      <dgm:spPr/>
      <dgm:t>
        <a:bodyPr/>
        <a:lstStyle/>
        <a:p>
          <a:r>
            <a:rPr lang="pl-PL" dirty="0"/>
            <a:t>Czym to się skończy?</a:t>
          </a:r>
        </a:p>
      </dgm:t>
    </dgm:pt>
    <dgm:pt modelId="{45D46852-61EB-4E23-878C-68C13EDCE5BB}" type="parTrans" cxnId="{8A8E0A81-5BA3-4478-8D9B-A167E5E41AA1}">
      <dgm:prSet/>
      <dgm:spPr/>
      <dgm:t>
        <a:bodyPr/>
        <a:lstStyle/>
        <a:p>
          <a:endParaRPr lang="pl-PL"/>
        </a:p>
      </dgm:t>
    </dgm:pt>
    <dgm:pt modelId="{F6758058-4D98-40B1-8CE2-B09B366265B1}" type="sibTrans" cxnId="{8A8E0A81-5BA3-4478-8D9B-A167E5E41AA1}">
      <dgm:prSet/>
      <dgm:spPr/>
      <dgm:t>
        <a:bodyPr/>
        <a:lstStyle/>
        <a:p>
          <a:endParaRPr lang="pl-PL"/>
        </a:p>
      </dgm:t>
    </dgm:pt>
    <dgm:pt modelId="{835F237B-4790-4A67-AB98-1C6CBE6B2DE5}">
      <dgm:prSet phldrT="[Tekst]" custT="1"/>
      <dgm:spPr/>
      <dgm:t>
        <a:bodyPr/>
        <a:lstStyle/>
        <a:p>
          <a:r>
            <a:rPr lang="pl-PL" sz="3200" dirty="0"/>
            <a:t>Personel szpitali</a:t>
          </a:r>
        </a:p>
      </dgm:t>
    </dgm:pt>
    <dgm:pt modelId="{B187EC9D-45E1-4A63-9D0A-63058109CC9F}" type="parTrans" cxnId="{BFDA2BC7-0200-400A-BDA8-BBE1008FE440}">
      <dgm:prSet/>
      <dgm:spPr/>
      <dgm:t>
        <a:bodyPr/>
        <a:lstStyle/>
        <a:p>
          <a:endParaRPr lang="pl-PL"/>
        </a:p>
      </dgm:t>
    </dgm:pt>
    <dgm:pt modelId="{984ED62A-1A80-4CBB-B49D-9130FFDD2CBC}" type="sibTrans" cxnId="{BFDA2BC7-0200-400A-BDA8-BBE1008FE440}">
      <dgm:prSet/>
      <dgm:spPr/>
      <dgm:t>
        <a:bodyPr/>
        <a:lstStyle/>
        <a:p>
          <a:endParaRPr lang="pl-PL"/>
        </a:p>
      </dgm:t>
    </dgm:pt>
    <dgm:pt modelId="{642D1B62-48B5-41C0-AAC3-391F2ACEEDA0}">
      <dgm:prSet phldrT="[Tekst]"/>
      <dgm:spPr/>
      <dgm:t>
        <a:bodyPr/>
        <a:lstStyle/>
        <a:p>
          <a:r>
            <a:rPr lang="pl-PL" dirty="0"/>
            <a:t>Niepewność jutra</a:t>
          </a:r>
        </a:p>
      </dgm:t>
    </dgm:pt>
    <dgm:pt modelId="{74C8B507-0414-4435-A398-D0F8F0DA1458}" type="parTrans" cxnId="{DF236A21-F8CA-46A6-8FD8-79CFC45B84C6}">
      <dgm:prSet/>
      <dgm:spPr/>
      <dgm:t>
        <a:bodyPr/>
        <a:lstStyle/>
        <a:p>
          <a:endParaRPr lang="pl-PL"/>
        </a:p>
      </dgm:t>
    </dgm:pt>
    <dgm:pt modelId="{0F21DE8A-02A0-43B2-9301-AE9FC0A4CFD2}" type="sibTrans" cxnId="{DF236A21-F8CA-46A6-8FD8-79CFC45B84C6}">
      <dgm:prSet/>
      <dgm:spPr/>
      <dgm:t>
        <a:bodyPr/>
        <a:lstStyle/>
        <a:p>
          <a:endParaRPr lang="pl-PL"/>
        </a:p>
      </dgm:t>
    </dgm:pt>
    <dgm:pt modelId="{8134D6DB-8BFF-4DFA-9BFD-383EA7410D4D}">
      <dgm:prSet phldrT="[Tekst]"/>
      <dgm:spPr/>
      <dgm:t>
        <a:bodyPr/>
        <a:lstStyle/>
        <a:p>
          <a:r>
            <a:rPr lang="pl-PL" dirty="0"/>
            <a:t>Jeszcze zatęsknimy za przeszłością </a:t>
          </a:r>
        </a:p>
      </dgm:t>
    </dgm:pt>
    <dgm:pt modelId="{2A2C2107-765D-46A7-8FDD-259603EC9574}" type="parTrans" cxnId="{BC6A0855-8ED2-444A-BD85-BE6735EFA62D}">
      <dgm:prSet/>
      <dgm:spPr/>
      <dgm:t>
        <a:bodyPr/>
        <a:lstStyle/>
        <a:p>
          <a:endParaRPr lang="pl-PL"/>
        </a:p>
      </dgm:t>
    </dgm:pt>
    <dgm:pt modelId="{0C513B17-06CC-4BC4-B439-80A995AABD92}" type="sibTrans" cxnId="{BC6A0855-8ED2-444A-BD85-BE6735EFA62D}">
      <dgm:prSet/>
      <dgm:spPr/>
      <dgm:t>
        <a:bodyPr/>
        <a:lstStyle/>
        <a:p>
          <a:endParaRPr lang="pl-PL"/>
        </a:p>
      </dgm:t>
    </dgm:pt>
    <dgm:pt modelId="{4C31BE1E-C437-4EAA-9BF9-05418B851272}">
      <dgm:prSet phldrT="[Tekst]" custT="1"/>
      <dgm:spPr/>
      <dgm:t>
        <a:bodyPr/>
        <a:lstStyle/>
        <a:p>
          <a:r>
            <a:rPr lang="pl-PL" sz="3200" dirty="0"/>
            <a:t>Minister zdrowia  </a:t>
          </a:r>
        </a:p>
      </dgm:t>
    </dgm:pt>
    <dgm:pt modelId="{AA66A29C-7934-4398-948D-454496F1F5E5}" type="parTrans" cxnId="{93E32E65-FC52-44E4-8E9D-EB581AEA94FB}">
      <dgm:prSet/>
      <dgm:spPr/>
      <dgm:t>
        <a:bodyPr/>
        <a:lstStyle/>
        <a:p>
          <a:endParaRPr lang="pl-PL"/>
        </a:p>
      </dgm:t>
    </dgm:pt>
    <dgm:pt modelId="{BD9FEF5D-3C18-46B2-A161-B4D939A47DB3}" type="sibTrans" cxnId="{93E32E65-FC52-44E4-8E9D-EB581AEA94FB}">
      <dgm:prSet/>
      <dgm:spPr/>
      <dgm:t>
        <a:bodyPr/>
        <a:lstStyle/>
        <a:p>
          <a:endParaRPr lang="pl-PL"/>
        </a:p>
      </dgm:t>
    </dgm:pt>
    <dgm:pt modelId="{9EF0CCA7-D2FF-43B8-938E-2257A0BF1E81}">
      <dgm:prSet phldrT="[Tekst]"/>
      <dgm:spPr/>
      <dgm:t>
        <a:bodyPr/>
        <a:lstStyle/>
        <a:p>
          <a:r>
            <a:rPr lang="pl-PL" dirty="0"/>
            <a:t>Czy z tego labiryntu da się jakoś wydostać?</a:t>
          </a:r>
        </a:p>
      </dgm:t>
    </dgm:pt>
    <dgm:pt modelId="{A7452C94-9A38-46B7-B7C4-5DAE69E3D01F}" type="parTrans" cxnId="{7C30E250-C1DC-4277-9882-F26E56DA3B6E}">
      <dgm:prSet/>
      <dgm:spPr/>
      <dgm:t>
        <a:bodyPr/>
        <a:lstStyle/>
        <a:p>
          <a:endParaRPr lang="pl-PL"/>
        </a:p>
      </dgm:t>
    </dgm:pt>
    <dgm:pt modelId="{88752D97-81CD-4B96-B3F8-9B37BE648A6A}" type="sibTrans" cxnId="{7C30E250-C1DC-4277-9882-F26E56DA3B6E}">
      <dgm:prSet/>
      <dgm:spPr/>
      <dgm:t>
        <a:bodyPr/>
        <a:lstStyle/>
        <a:p>
          <a:endParaRPr lang="pl-PL"/>
        </a:p>
      </dgm:t>
    </dgm:pt>
    <dgm:pt modelId="{56FD4FCF-2105-4FFC-AFCD-4DA864FE2761}">
      <dgm:prSet phldrT="[Tekst]"/>
      <dgm:spPr/>
      <dgm:t>
        <a:bodyPr/>
        <a:lstStyle/>
        <a:p>
          <a:r>
            <a:rPr lang="pl-PL" dirty="0"/>
            <a:t>Trudno uwierzyć, że dzięki temu ta skrzecząca rzeczywistość systemu ochrony zdrowia się odmieni!</a:t>
          </a:r>
        </a:p>
      </dgm:t>
    </dgm:pt>
    <dgm:pt modelId="{9EC99A1C-6209-47D6-8B32-5F0E637A1F06}" type="parTrans" cxnId="{B7694ACF-11D5-4B08-B193-EB4FDE1572D7}">
      <dgm:prSet/>
      <dgm:spPr/>
      <dgm:t>
        <a:bodyPr/>
        <a:lstStyle/>
        <a:p>
          <a:endParaRPr lang="pl-PL"/>
        </a:p>
      </dgm:t>
    </dgm:pt>
    <dgm:pt modelId="{3462EA0A-673F-4B82-AC48-9DE02587D698}" type="sibTrans" cxnId="{B7694ACF-11D5-4B08-B193-EB4FDE1572D7}">
      <dgm:prSet/>
      <dgm:spPr/>
      <dgm:t>
        <a:bodyPr/>
        <a:lstStyle/>
        <a:p>
          <a:endParaRPr lang="pl-PL"/>
        </a:p>
      </dgm:t>
    </dgm:pt>
    <dgm:pt modelId="{4DA1629A-FDF4-45E2-AAF5-18358483CBB8}">
      <dgm:prSet phldrT="[Tekst]"/>
      <dgm:spPr/>
      <dgm:t>
        <a:bodyPr/>
        <a:lstStyle/>
        <a:p>
          <a:r>
            <a:rPr lang="pl-PL" dirty="0"/>
            <a:t>Po co mi to było, czy nie dosyć problemów </a:t>
          </a:r>
          <a:br>
            <a:rPr lang="pl-PL" dirty="0"/>
          </a:br>
          <a:r>
            <a:rPr lang="pl-PL" dirty="0"/>
            <a:t>z instytutami , szpitalami uniwersyteckimi?</a:t>
          </a:r>
        </a:p>
      </dgm:t>
    </dgm:pt>
    <dgm:pt modelId="{7F40EF7E-E6F5-4A77-BB83-C48D971C6EA0}" type="parTrans" cxnId="{812C08BE-317E-468F-9216-E515F424715D}">
      <dgm:prSet/>
      <dgm:spPr/>
      <dgm:t>
        <a:bodyPr/>
        <a:lstStyle/>
        <a:p>
          <a:endParaRPr lang="pl-PL"/>
        </a:p>
      </dgm:t>
    </dgm:pt>
    <dgm:pt modelId="{DA1E6CEE-7C1C-470E-ABE7-50A69B40C7B5}" type="sibTrans" cxnId="{812C08BE-317E-468F-9216-E515F424715D}">
      <dgm:prSet/>
      <dgm:spPr/>
      <dgm:t>
        <a:bodyPr/>
        <a:lstStyle/>
        <a:p>
          <a:endParaRPr lang="pl-PL"/>
        </a:p>
      </dgm:t>
    </dgm:pt>
    <dgm:pt modelId="{05FBADD9-9A9C-4A4B-AC21-F7819019358D}" type="pres">
      <dgm:prSet presAssocID="{9C80BA83-190D-4F48-B0A5-CA0FBE4F0FB0}" presName="Name0" presStyleCnt="0">
        <dgm:presLayoutVars>
          <dgm:dir/>
          <dgm:animLvl val="lvl"/>
          <dgm:resizeHandles val="exact"/>
        </dgm:presLayoutVars>
      </dgm:prSet>
      <dgm:spPr/>
    </dgm:pt>
    <dgm:pt modelId="{1A31C897-B7A5-4805-984A-F3880AA9B33F}" type="pres">
      <dgm:prSet presAssocID="{EC1DC090-BEBC-4F31-8690-283288C1A755}" presName="linNode" presStyleCnt="0"/>
      <dgm:spPr/>
    </dgm:pt>
    <dgm:pt modelId="{A2AB4C49-D656-46A8-90AA-28A937ACAA99}" type="pres">
      <dgm:prSet presAssocID="{EC1DC090-BEBC-4F31-8690-283288C1A75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2FB12F2-0EBE-4BBE-B079-D210B06606F1}" type="pres">
      <dgm:prSet presAssocID="{EC1DC090-BEBC-4F31-8690-283288C1A755}" presName="descendantText" presStyleLbl="alignAccFollowNode1" presStyleIdx="0" presStyleCnt="3">
        <dgm:presLayoutVars>
          <dgm:bulletEnabled val="1"/>
        </dgm:presLayoutVars>
      </dgm:prSet>
      <dgm:spPr/>
    </dgm:pt>
    <dgm:pt modelId="{3071B42A-CE10-41FE-8D88-7E1931D2C263}" type="pres">
      <dgm:prSet presAssocID="{98B05D53-DEA2-4B51-BCF6-B65805975C29}" presName="sp" presStyleCnt="0"/>
      <dgm:spPr/>
    </dgm:pt>
    <dgm:pt modelId="{06739AB0-72C7-4286-A942-C4D1EBA4CA5E}" type="pres">
      <dgm:prSet presAssocID="{835F237B-4790-4A67-AB98-1C6CBE6B2DE5}" presName="linNode" presStyleCnt="0"/>
      <dgm:spPr/>
    </dgm:pt>
    <dgm:pt modelId="{0A494998-B4F3-46EE-8DA9-3917E896E53C}" type="pres">
      <dgm:prSet presAssocID="{835F237B-4790-4A67-AB98-1C6CBE6B2DE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488F682-79D4-4C7F-9A92-487E37F8A1BF}" type="pres">
      <dgm:prSet presAssocID="{835F237B-4790-4A67-AB98-1C6CBE6B2DE5}" presName="descendantText" presStyleLbl="alignAccFollowNode1" presStyleIdx="1" presStyleCnt="3">
        <dgm:presLayoutVars>
          <dgm:bulletEnabled val="1"/>
        </dgm:presLayoutVars>
      </dgm:prSet>
      <dgm:spPr/>
    </dgm:pt>
    <dgm:pt modelId="{CEB4900F-CC57-40D3-A776-86FE7779CE50}" type="pres">
      <dgm:prSet presAssocID="{984ED62A-1A80-4CBB-B49D-9130FFDD2CBC}" presName="sp" presStyleCnt="0"/>
      <dgm:spPr/>
    </dgm:pt>
    <dgm:pt modelId="{31E16280-F91B-4014-8B22-71FE1568A9B3}" type="pres">
      <dgm:prSet presAssocID="{4C31BE1E-C437-4EAA-9BF9-05418B851272}" presName="linNode" presStyleCnt="0"/>
      <dgm:spPr/>
    </dgm:pt>
    <dgm:pt modelId="{D8B61973-94B8-490C-9A82-6647F8B77283}" type="pres">
      <dgm:prSet presAssocID="{4C31BE1E-C437-4EAA-9BF9-05418B85127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798A930-BC22-49E6-83B8-7DE113ED2C27}" type="pres">
      <dgm:prSet presAssocID="{4C31BE1E-C437-4EAA-9BF9-05418B85127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70E3302-AFBD-4E69-8E76-CC52C25CC033}" type="presOf" srcId="{835F237B-4790-4A67-AB98-1C6CBE6B2DE5}" destId="{0A494998-B4F3-46EE-8DA9-3917E896E53C}" srcOrd="0" destOrd="0" presId="urn:microsoft.com/office/officeart/2005/8/layout/vList5"/>
    <dgm:cxn modelId="{CCEE6904-F422-4EB6-AE76-9659DA01028A}" type="presOf" srcId="{4C31BE1E-C437-4EAA-9BF9-05418B851272}" destId="{D8B61973-94B8-490C-9A82-6647F8B77283}" srcOrd="0" destOrd="0" presId="urn:microsoft.com/office/officeart/2005/8/layout/vList5"/>
    <dgm:cxn modelId="{CBDF0B1A-930E-43B9-AC5E-13F24ABA7ABA}" type="presOf" srcId="{9C80BA83-190D-4F48-B0A5-CA0FBE4F0FB0}" destId="{05FBADD9-9A9C-4A4B-AC21-F7819019358D}" srcOrd="0" destOrd="0" presId="urn:microsoft.com/office/officeart/2005/8/layout/vList5"/>
    <dgm:cxn modelId="{DF236A21-F8CA-46A6-8FD8-79CFC45B84C6}" srcId="{835F237B-4790-4A67-AB98-1C6CBE6B2DE5}" destId="{642D1B62-48B5-41C0-AAC3-391F2ACEEDA0}" srcOrd="0" destOrd="0" parTransId="{74C8B507-0414-4435-A398-D0F8F0DA1458}" sibTransId="{0F21DE8A-02A0-43B2-9301-AE9FC0A4CFD2}"/>
    <dgm:cxn modelId="{A7E0045D-1D5D-42F4-A980-5F35F8477D96}" type="presOf" srcId="{642D1B62-48B5-41C0-AAC3-391F2ACEEDA0}" destId="{6488F682-79D4-4C7F-9A92-487E37F8A1BF}" srcOrd="0" destOrd="0" presId="urn:microsoft.com/office/officeart/2005/8/layout/vList5"/>
    <dgm:cxn modelId="{93E32E65-FC52-44E4-8E9D-EB581AEA94FB}" srcId="{9C80BA83-190D-4F48-B0A5-CA0FBE4F0FB0}" destId="{4C31BE1E-C437-4EAA-9BF9-05418B851272}" srcOrd="2" destOrd="0" parTransId="{AA66A29C-7934-4398-948D-454496F1F5E5}" sibTransId="{BD9FEF5D-3C18-46B2-A161-B4D939A47DB3}"/>
    <dgm:cxn modelId="{326B9C50-8ED4-48ED-96E2-6D13D1218830}" type="presOf" srcId="{EC1DC090-BEBC-4F31-8690-283288C1A755}" destId="{A2AB4C49-D656-46A8-90AA-28A937ACAA99}" srcOrd="0" destOrd="0" presId="urn:microsoft.com/office/officeart/2005/8/layout/vList5"/>
    <dgm:cxn modelId="{7C30E250-C1DC-4277-9882-F26E56DA3B6E}" srcId="{4C31BE1E-C437-4EAA-9BF9-05418B851272}" destId="{9EF0CCA7-D2FF-43B8-938E-2257A0BF1E81}" srcOrd="0" destOrd="0" parTransId="{A7452C94-9A38-46B7-B7C4-5DAE69E3D01F}" sibTransId="{88752D97-81CD-4B96-B3F8-9B37BE648A6A}"/>
    <dgm:cxn modelId="{BC6A0855-8ED2-444A-BD85-BE6735EFA62D}" srcId="{835F237B-4790-4A67-AB98-1C6CBE6B2DE5}" destId="{8134D6DB-8BFF-4DFA-9BFD-383EA7410D4D}" srcOrd="1" destOrd="0" parTransId="{2A2C2107-765D-46A7-8FDD-259603EC9574}" sibTransId="{0C513B17-06CC-4BC4-B439-80A995AABD92}"/>
    <dgm:cxn modelId="{3331657B-2173-45F2-873D-1D05FA04CC9C}" type="presOf" srcId="{9EF0CCA7-D2FF-43B8-938E-2257A0BF1E81}" destId="{5798A930-BC22-49E6-83B8-7DE113ED2C27}" srcOrd="0" destOrd="0" presId="urn:microsoft.com/office/officeart/2005/8/layout/vList5"/>
    <dgm:cxn modelId="{8A8E0A81-5BA3-4478-8D9B-A167E5E41AA1}" srcId="{EC1DC090-BEBC-4F31-8690-283288C1A755}" destId="{BF63398B-3A78-41E7-B2BD-80A5658B031C}" srcOrd="0" destOrd="0" parTransId="{45D46852-61EB-4E23-878C-68C13EDCE5BB}" sibTransId="{F6758058-4D98-40B1-8CE2-B09B366265B1}"/>
    <dgm:cxn modelId="{F0D91687-5CD1-4B9F-87E4-C92E459CE2B8}" type="presOf" srcId="{4DA1629A-FDF4-45E2-AAF5-18358483CBB8}" destId="{5798A930-BC22-49E6-83B8-7DE113ED2C27}" srcOrd="0" destOrd="1" presId="urn:microsoft.com/office/officeart/2005/8/layout/vList5"/>
    <dgm:cxn modelId="{C93EC9BA-F9DD-494F-B44C-322907A32571}" srcId="{9C80BA83-190D-4F48-B0A5-CA0FBE4F0FB0}" destId="{EC1DC090-BEBC-4F31-8690-283288C1A755}" srcOrd="0" destOrd="0" parTransId="{5C289D1D-5D3F-4DE1-86A1-087B880D158E}" sibTransId="{98B05D53-DEA2-4B51-BCF6-B65805975C29}"/>
    <dgm:cxn modelId="{812C08BE-317E-468F-9216-E515F424715D}" srcId="{4C31BE1E-C437-4EAA-9BF9-05418B851272}" destId="{4DA1629A-FDF4-45E2-AAF5-18358483CBB8}" srcOrd="1" destOrd="0" parTransId="{7F40EF7E-E6F5-4A77-BB83-C48D971C6EA0}" sibTransId="{DA1E6CEE-7C1C-470E-ABE7-50A69B40C7B5}"/>
    <dgm:cxn modelId="{BFDA2BC7-0200-400A-BDA8-BBE1008FE440}" srcId="{9C80BA83-190D-4F48-B0A5-CA0FBE4F0FB0}" destId="{835F237B-4790-4A67-AB98-1C6CBE6B2DE5}" srcOrd="1" destOrd="0" parTransId="{B187EC9D-45E1-4A63-9D0A-63058109CC9F}" sibTransId="{984ED62A-1A80-4CBB-B49D-9130FFDD2CBC}"/>
    <dgm:cxn modelId="{B2A47FC8-5717-48F6-87A4-4CD4926A09FA}" type="presOf" srcId="{56FD4FCF-2105-4FFC-AFCD-4DA864FE2761}" destId="{12FB12F2-0EBE-4BBE-B079-D210B06606F1}" srcOrd="0" destOrd="1" presId="urn:microsoft.com/office/officeart/2005/8/layout/vList5"/>
    <dgm:cxn modelId="{B7694ACF-11D5-4B08-B193-EB4FDE1572D7}" srcId="{EC1DC090-BEBC-4F31-8690-283288C1A755}" destId="{56FD4FCF-2105-4FFC-AFCD-4DA864FE2761}" srcOrd="1" destOrd="0" parTransId="{9EC99A1C-6209-47D6-8B32-5F0E637A1F06}" sibTransId="{3462EA0A-673F-4B82-AC48-9DE02587D698}"/>
    <dgm:cxn modelId="{0DFE02D6-ADD4-43D8-9ECB-CD1DF44C7465}" type="presOf" srcId="{8134D6DB-8BFF-4DFA-9BFD-383EA7410D4D}" destId="{6488F682-79D4-4C7F-9A92-487E37F8A1BF}" srcOrd="0" destOrd="1" presId="urn:microsoft.com/office/officeart/2005/8/layout/vList5"/>
    <dgm:cxn modelId="{3C0E90E8-7044-40DC-AD34-4610E69EE735}" type="presOf" srcId="{BF63398B-3A78-41E7-B2BD-80A5658B031C}" destId="{12FB12F2-0EBE-4BBE-B079-D210B06606F1}" srcOrd="0" destOrd="0" presId="urn:microsoft.com/office/officeart/2005/8/layout/vList5"/>
    <dgm:cxn modelId="{83332C8F-F2AC-4785-886C-1D2284741E3B}" type="presParOf" srcId="{05FBADD9-9A9C-4A4B-AC21-F7819019358D}" destId="{1A31C897-B7A5-4805-984A-F3880AA9B33F}" srcOrd="0" destOrd="0" presId="urn:microsoft.com/office/officeart/2005/8/layout/vList5"/>
    <dgm:cxn modelId="{8E48119E-8149-49E0-9C7E-DC5D6C345C86}" type="presParOf" srcId="{1A31C897-B7A5-4805-984A-F3880AA9B33F}" destId="{A2AB4C49-D656-46A8-90AA-28A937ACAA99}" srcOrd="0" destOrd="0" presId="urn:microsoft.com/office/officeart/2005/8/layout/vList5"/>
    <dgm:cxn modelId="{903ACF60-77DD-4F93-9B18-33864D284BED}" type="presParOf" srcId="{1A31C897-B7A5-4805-984A-F3880AA9B33F}" destId="{12FB12F2-0EBE-4BBE-B079-D210B06606F1}" srcOrd="1" destOrd="0" presId="urn:microsoft.com/office/officeart/2005/8/layout/vList5"/>
    <dgm:cxn modelId="{A389D282-9420-45C9-8E20-041BF2D6EDC3}" type="presParOf" srcId="{05FBADD9-9A9C-4A4B-AC21-F7819019358D}" destId="{3071B42A-CE10-41FE-8D88-7E1931D2C263}" srcOrd="1" destOrd="0" presId="urn:microsoft.com/office/officeart/2005/8/layout/vList5"/>
    <dgm:cxn modelId="{F760F6DE-35AB-46F6-990A-ED859F9EE4EC}" type="presParOf" srcId="{05FBADD9-9A9C-4A4B-AC21-F7819019358D}" destId="{06739AB0-72C7-4286-A942-C4D1EBA4CA5E}" srcOrd="2" destOrd="0" presId="urn:microsoft.com/office/officeart/2005/8/layout/vList5"/>
    <dgm:cxn modelId="{705B2086-7395-487A-8812-559C7A6A413A}" type="presParOf" srcId="{06739AB0-72C7-4286-A942-C4D1EBA4CA5E}" destId="{0A494998-B4F3-46EE-8DA9-3917E896E53C}" srcOrd="0" destOrd="0" presId="urn:microsoft.com/office/officeart/2005/8/layout/vList5"/>
    <dgm:cxn modelId="{2E15EB05-2E26-4F71-9B3D-7C3B9FB2562C}" type="presParOf" srcId="{06739AB0-72C7-4286-A942-C4D1EBA4CA5E}" destId="{6488F682-79D4-4C7F-9A92-487E37F8A1BF}" srcOrd="1" destOrd="0" presId="urn:microsoft.com/office/officeart/2005/8/layout/vList5"/>
    <dgm:cxn modelId="{9C06EC52-6699-4842-A189-5E122F71EE1C}" type="presParOf" srcId="{05FBADD9-9A9C-4A4B-AC21-F7819019358D}" destId="{CEB4900F-CC57-40D3-A776-86FE7779CE50}" srcOrd="3" destOrd="0" presId="urn:microsoft.com/office/officeart/2005/8/layout/vList5"/>
    <dgm:cxn modelId="{5774D00F-FA6A-4150-A080-FD7FBEA27362}" type="presParOf" srcId="{05FBADD9-9A9C-4A4B-AC21-F7819019358D}" destId="{31E16280-F91B-4014-8B22-71FE1568A9B3}" srcOrd="4" destOrd="0" presId="urn:microsoft.com/office/officeart/2005/8/layout/vList5"/>
    <dgm:cxn modelId="{A8B0E680-0560-4674-B995-D15FA182C803}" type="presParOf" srcId="{31E16280-F91B-4014-8B22-71FE1568A9B3}" destId="{D8B61973-94B8-490C-9A82-6647F8B77283}" srcOrd="0" destOrd="0" presId="urn:microsoft.com/office/officeart/2005/8/layout/vList5"/>
    <dgm:cxn modelId="{0A6C6484-8300-449B-AF8D-08DE6C141776}" type="presParOf" srcId="{31E16280-F91B-4014-8B22-71FE1568A9B3}" destId="{5798A930-BC22-49E6-83B8-7DE113ED2C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7FE72-AF45-48DC-8185-091177EF4B21}">
      <dsp:nvSpPr>
        <dsp:cNvPr id="0" name=""/>
        <dsp:cNvSpPr/>
      </dsp:nvSpPr>
      <dsp:spPr>
        <a:xfrm>
          <a:off x="3418" y="124430"/>
          <a:ext cx="4776917" cy="1471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„Szpitalne rewolucje. </a:t>
          </a:r>
          <a:br>
            <a:rPr lang="pl-PL" sz="1800" kern="1200" dirty="0"/>
          </a:br>
          <a:r>
            <a:rPr lang="pl-PL" sz="1800" kern="1200" dirty="0"/>
            <a:t>Jedną z największych zmian ma być „upaństwowienie” szpitali, a więc </a:t>
          </a:r>
          <a:br>
            <a:rPr lang="pl-PL" sz="1800" kern="1200" dirty="0"/>
          </a:br>
          <a:r>
            <a:rPr lang="pl-PL" sz="1800" kern="1200" dirty="0"/>
            <a:t>odebranie około 250 placówek powiatom </a:t>
          </a:r>
          <a:br>
            <a:rPr lang="pl-PL" sz="1800" kern="1200" dirty="0"/>
          </a:br>
          <a:r>
            <a:rPr lang="pl-PL" sz="1800" kern="1200" dirty="0"/>
            <a:t>i kilkudziesięciu marszałkom.</a:t>
          </a:r>
        </a:p>
      </dsp:txBody>
      <dsp:txXfrm>
        <a:off x="3418" y="124430"/>
        <a:ext cx="4776917" cy="1471254"/>
      </dsp:txXfrm>
    </dsp:sp>
    <dsp:sp modelId="{ED643C26-A22B-441E-BE8B-AA418F0D80CF}">
      <dsp:nvSpPr>
        <dsp:cNvPr id="0" name=""/>
        <dsp:cNvSpPr/>
      </dsp:nvSpPr>
      <dsp:spPr>
        <a:xfrm>
          <a:off x="5073459" y="122422"/>
          <a:ext cx="4156975" cy="1475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Nowym organem założycielskim mieliby być wojewodowie, choć według innego wariantu, o którym słyszeliśmy, </a:t>
          </a:r>
          <a:br>
            <a:rPr lang="pl-PL" sz="1800" kern="1200" dirty="0"/>
          </a:br>
          <a:r>
            <a:rPr lang="pl-PL" sz="1800" kern="1200" dirty="0"/>
            <a:t>mógłby to być minister zdrowia. </a:t>
          </a:r>
        </a:p>
      </dsp:txBody>
      <dsp:txXfrm>
        <a:off x="5073459" y="122422"/>
        <a:ext cx="4156975" cy="1475445"/>
      </dsp:txXfrm>
    </dsp:sp>
    <dsp:sp modelId="{22FEF7A6-0E95-4C5F-B713-98C033EC50FF}">
      <dsp:nvSpPr>
        <dsp:cNvPr id="0" name=""/>
        <dsp:cNvSpPr/>
      </dsp:nvSpPr>
      <dsp:spPr>
        <a:xfrm>
          <a:off x="7101" y="1909626"/>
          <a:ext cx="4630105" cy="28143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Jak tłumaczy polityk PiS, to pomysł na racjonalizację ochrony zdrowia i przekreślenie opcji prywatyzacji placówek. Dziś często, zwłaszcza w dużych miastach, obok siebie funkcjonuje wiele konkurujących ze sobą szpitali. – Samorządy nie są przygotowane do zajmowania się służbą zdrowia i sobie z tym nie radzą. Te, które nie odpowiadają za szpitale,</a:t>
          </a:r>
          <a:br>
            <a:rPr lang="pl-PL" sz="1800" kern="1200" dirty="0"/>
          </a:br>
          <a:r>
            <a:rPr lang="pl-PL" sz="1800" kern="1200" dirty="0"/>
            <a:t> są z tego powodu zadowolone – mówi polityk obozu rządowego…</a:t>
          </a:r>
        </a:p>
      </dsp:txBody>
      <dsp:txXfrm>
        <a:off x="7101" y="1909626"/>
        <a:ext cx="4630105" cy="2814305"/>
      </dsp:txXfrm>
    </dsp:sp>
    <dsp:sp modelId="{B3E808EC-4A34-4715-9439-511D8A5A6F44}">
      <dsp:nvSpPr>
        <dsp:cNvPr id="0" name=""/>
        <dsp:cNvSpPr/>
      </dsp:nvSpPr>
      <dsp:spPr>
        <a:xfrm>
          <a:off x="4930712" y="1891373"/>
          <a:ext cx="4295656" cy="28508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Rodzi się też wątpliwość czy zmiana podmiotu założycielskiego to najlepsze remedium na obecne kłopoty. Problem najczęściej nie tkwi bowiem w podmiotach, które prowadzą szpitale, tylko w tym, ile jest pieniędzy na ich prowadzenie i jak są one dzielone. – Ponadto rząd może nie być skłonny do zamykania placówek w tzw. Polsce powiatowej, która stanowi dla PiS bazę wyborczą – twierdzi jeden z naszych rozmówców z samorządu.”</a:t>
          </a:r>
        </a:p>
      </dsp:txBody>
      <dsp:txXfrm>
        <a:off x="4930712" y="1891373"/>
        <a:ext cx="4295656" cy="2850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B12F2-0EBE-4BBE-B079-D210B06606F1}">
      <dsp:nvSpPr>
        <dsp:cNvPr id="0" name=""/>
        <dsp:cNvSpPr/>
      </dsp:nvSpPr>
      <dsp:spPr>
        <a:xfrm rot="5400000">
          <a:off x="5390670" y="-1812231"/>
          <a:ext cx="1859086" cy="594843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Kto odważy się zlikwidować szpital powiatowy?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Jak dobrze jest mieć samorządowego chłopca do bicia!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Demografia pogłębi problemy systemu ochrony zdrowia.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Recepta na leczenie sytemu ochrony zdrowia: więcej pieniędzy (nawet gdyby były!) to nie wszystko!</a:t>
          </a:r>
        </a:p>
      </dsp:txBody>
      <dsp:txXfrm rot="-5400000">
        <a:off x="3345996" y="323196"/>
        <a:ext cx="5857683" cy="1677580"/>
      </dsp:txXfrm>
    </dsp:sp>
    <dsp:sp modelId="{A2AB4C49-D656-46A8-90AA-28A937ACAA99}">
      <dsp:nvSpPr>
        <dsp:cNvPr id="0" name=""/>
        <dsp:cNvSpPr/>
      </dsp:nvSpPr>
      <dsp:spPr>
        <a:xfrm>
          <a:off x="0" y="58"/>
          <a:ext cx="3345995" cy="232385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Uwarunkowania społeczno - polityczne</a:t>
          </a:r>
        </a:p>
      </dsp:txBody>
      <dsp:txXfrm>
        <a:off x="113441" y="113499"/>
        <a:ext cx="3119113" cy="2096975"/>
      </dsp:txXfrm>
    </dsp:sp>
    <dsp:sp modelId="{6488F682-79D4-4C7F-9A92-487E37F8A1BF}">
      <dsp:nvSpPr>
        <dsp:cNvPr id="0" name=""/>
        <dsp:cNvSpPr/>
      </dsp:nvSpPr>
      <dsp:spPr>
        <a:xfrm rot="5400000">
          <a:off x="5390670" y="668756"/>
          <a:ext cx="1859086" cy="594843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Rozchwiany budżet państwa  przejmuje zobowiązania  szpitali samorządowych i jeszcze bardziej się pogrąża!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Wydatki  majątkowe, które do tej pory pokrywały samorządy to kwota 27 mld w latach 1999 - 2019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Skąd znaleźć dodatkowe pieniądze dla nowych rządowych szpitali skoro dotąd brakowało już </a:t>
          </a:r>
          <a:br>
            <a:rPr lang="pl-PL" sz="1800" kern="1200" dirty="0"/>
          </a:br>
          <a:r>
            <a:rPr lang="pl-PL" sz="1800" kern="1200" dirty="0"/>
            <a:t>na te prowadzane obecnie?</a:t>
          </a:r>
        </a:p>
      </dsp:txBody>
      <dsp:txXfrm rot="-5400000">
        <a:off x="3345996" y="2804184"/>
        <a:ext cx="5857683" cy="1677580"/>
      </dsp:txXfrm>
    </dsp:sp>
    <dsp:sp modelId="{0A494998-B4F3-46EE-8DA9-3917E896E53C}">
      <dsp:nvSpPr>
        <dsp:cNvPr id="0" name=""/>
        <dsp:cNvSpPr/>
      </dsp:nvSpPr>
      <dsp:spPr>
        <a:xfrm>
          <a:off x="0" y="2440108"/>
          <a:ext cx="3345995" cy="232385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Uwarunkowania ekonomiczne</a:t>
          </a:r>
        </a:p>
      </dsp:txBody>
      <dsp:txXfrm>
        <a:off x="113441" y="2553549"/>
        <a:ext cx="3119113" cy="20969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B12F2-0EBE-4BBE-B079-D210B06606F1}">
      <dsp:nvSpPr>
        <dsp:cNvPr id="0" name=""/>
        <dsp:cNvSpPr/>
      </dsp:nvSpPr>
      <dsp:spPr>
        <a:xfrm rot="5400000">
          <a:off x="5840606" y="-2302114"/>
          <a:ext cx="1139956" cy="603349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Zagrożenie – nie mój szpital, nie mój problem!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Czy to już zamach na powiaty?</a:t>
          </a:r>
        </a:p>
      </dsp:txBody>
      <dsp:txXfrm rot="-5400000">
        <a:off x="3393839" y="200301"/>
        <a:ext cx="5977843" cy="1028660"/>
      </dsp:txXfrm>
    </dsp:sp>
    <dsp:sp modelId="{A2AB4C49-D656-46A8-90AA-28A937ACAA99}">
      <dsp:nvSpPr>
        <dsp:cNvPr id="0" name=""/>
        <dsp:cNvSpPr/>
      </dsp:nvSpPr>
      <dsp:spPr>
        <a:xfrm>
          <a:off x="0" y="2159"/>
          <a:ext cx="3393839" cy="14249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Samorządowcy </a:t>
          </a:r>
        </a:p>
      </dsp:txBody>
      <dsp:txXfrm>
        <a:off x="69560" y="71719"/>
        <a:ext cx="3254719" cy="1285825"/>
      </dsp:txXfrm>
    </dsp:sp>
    <dsp:sp modelId="{6488F682-79D4-4C7F-9A92-487E37F8A1BF}">
      <dsp:nvSpPr>
        <dsp:cNvPr id="0" name=""/>
        <dsp:cNvSpPr/>
      </dsp:nvSpPr>
      <dsp:spPr>
        <a:xfrm rot="5400000">
          <a:off x="5840606" y="-805920"/>
          <a:ext cx="1139956" cy="6033491"/>
        </a:xfrm>
        <a:prstGeom prst="round2Same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Niepewność jutra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Lokalny wróg/przyjaciel bliższy i bezpieczniejszy </a:t>
          </a:r>
          <a:br>
            <a:rPr lang="pl-PL" sz="2100" kern="1200" dirty="0"/>
          </a:br>
          <a:r>
            <a:rPr lang="pl-PL" sz="2100" kern="1200" dirty="0"/>
            <a:t>bo…lepiej znany!</a:t>
          </a:r>
        </a:p>
      </dsp:txBody>
      <dsp:txXfrm rot="-5400000">
        <a:off x="3393839" y="1696495"/>
        <a:ext cx="5977843" cy="1028660"/>
      </dsp:txXfrm>
    </dsp:sp>
    <dsp:sp modelId="{0A494998-B4F3-46EE-8DA9-3917E896E53C}">
      <dsp:nvSpPr>
        <dsp:cNvPr id="0" name=""/>
        <dsp:cNvSpPr/>
      </dsp:nvSpPr>
      <dsp:spPr>
        <a:xfrm>
          <a:off x="0" y="1498352"/>
          <a:ext cx="3393839" cy="142494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Zarządzający szpitalami </a:t>
          </a:r>
        </a:p>
      </dsp:txBody>
      <dsp:txXfrm>
        <a:off x="69560" y="1567912"/>
        <a:ext cx="3254719" cy="1285825"/>
      </dsp:txXfrm>
    </dsp:sp>
    <dsp:sp modelId="{5798A930-BC22-49E6-83B8-7DE113ED2C27}">
      <dsp:nvSpPr>
        <dsp:cNvPr id="0" name=""/>
        <dsp:cNvSpPr/>
      </dsp:nvSpPr>
      <dsp:spPr>
        <a:xfrm rot="5400000">
          <a:off x="5840606" y="690272"/>
          <a:ext cx="1139956" cy="6033491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Czy my mamy jeszcze coś do powiedzenia?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Marzy mi się wielki departament zdrowia</a:t>
          </a:r>
        </a:p>
      </dsp:txBody>
      <dsp:txXfrm rot="-5400000">
        <a:off x="3393839" y="3192687"/>
        <a:ext cx="5977843" cy="1028660"/>
      </dsp:txXfrm>
    </dsp:sp>
    <dsp:sp modelId="{D8B61973-94B8-490C-9A82-6647F8B77283}">
      <dsp:nvSpPr>
        <dsp:cNvPr id="0" name=""/>
        <dsp:cNvSpPr/>
      </dsp:nvSpPr>
      <dsp:spPr>
        <a:xfrm>
          <a:off x="0" y="2994545"/>
          <a:ext cx="3393839" cy="142494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Wojewodowie </a:t>
          </a:r>
        </a:p>
      </dsp:txBody>
      <dsp:txXfrm>
        <a:off x="69560" y="3064105"/>
        <a:ext cx="3254719" cy="1285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B12F2-0EBE-4BBE-B079-D210B06606F1}">
      <dsp:nvSpPr>
        <dsp:cNvPr id="0" name=""/>
        <dsp:cNvSpPr/>
      </dsp:nvSpPr>
      <dsp:spPr>
        <a:xfrm rot="5400000">
          <a:off x="5785949" y="-2247769"/>
          <a:ext cx="1213050" cy="601644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Czym to się skończy?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Trudno uwierzyć, że dzięki temu ta skrzecząca rzeczywistość systemu ochrony zdrowia się odmieni!</a:t>
          </a:r>
        </a:p>
      </dsp:txBody>
      <dsp:txXfrm rot="-5400000">
        <a:off x="3384251" y="213145"/>
        <a:ext cx="5957230" cy="1094618"/>
      </dsp:txXfrm>
    </dsp:sp>
    <dsp:sp modelId="{A2AB4C49-D656-46A8-90AA-28A937ACAA99}">
      <dsp:nvSpPr>
        <dsp:cNvPr id="0" name=""/>
        <dsp:cNvSpPr/>
      </dsp:nvSpPr>
      <dsp:spPr>
        <a:xfrm>
          <a:off x="0" y="2297"/>
          <a:ext cx="3384251" cy="15163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Pacjenci</a:t>
          </a:r>
        </a:p>
      </dsp:txBody>
      <dsp:txXfrm>
        <a:off x="74020" y="76317"/>
        <a:ext cx="3236211" cy="1368272"/>
      </dsp:txXfrm>
    </dsp:sp>
    <dsp:sp modelId="{6488F682-79D4-4C7F-9A92-487E37F8A1BF}">
      <dsp:nvSpPr>
        <dsp:cNvPr id="0" name=""/>
        <dsp:cNvSpPr/>
      </dsp:nvSpPr>
      <dsp:spPr>
        <a:xfrm rot="5400000">
          <a:off x="5785949" y="-655640"/>
          <a:ext cx="1213050" cy="6016446"/>
        </a:xfrm>
        <a:prstGeom prst="round2Same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Niepewność jutra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Jeszcze zatęsknimy za przeszłością </a:t>
          </a:r>
        </a:p>
      </dsp:txBody>
      <dsp:txXfrm rot="-5400000">
        <a:off x="3384251" y="1805274"/>
        <a:ext cx="5957230" cy="1094618"/>
      </dsp:txXfrm>
    </dsp:sp>
    <dsp:sp modelId="{0A494998-B4F3-46EE-8DA9-3917E896E53C}">
      <dsp:nvSpPr>
        <dsp:cNvPr id="0" name=""/>
        <dsp:cNvSpPr/>
      </dsp:nvSpPr>
      <dsp:spPr>
        <a:xfrm>
          <a:off x="0" y="1594426"/>
          <a:ext cx="3384251" cy="1516312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Personel szpitali</a:t>
          </a:r>
        </a:p>
      </dsp:txBody>
      <dsp:txXfrm>
        <a:off x="74020" y="1668446"/>
        <a:ext cx="3236211" cy="1368272"/>
      </dsp:txXfrm>
    </dsp:sp>
    <dsp:sp modelId="{5798A930-BC22-49E6-83B8-7DE113ED2C27}">
      <dsp:nvSpPr>
        <dsp:cNvPr id="0" name=""/>
        <dsp:cNvSpPr/>
      </dsp:nvSpPr>
      <dsp:spPr>
        <a:xfrm rot="5400000">
          <a:off x="5785949" y="936487"/>
          <a:ext cx="1213050" cy="6016446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Czy z tego labiryntu da się jakoś wydostać?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Po co mi to było, czy nie dosyć problemów </a:t>
          </a:r>
          <a:br>
            <a:rPr lang="pl-PL" sz="2000" kern="1200" dirty="0"/>
          </a:br>
          <a:r>
            <a:rPr lang="pl-PL" sz="2000" kern="1200" dirty="0"/>
            <a:t>z instytutami , szpitalami uniwersyteckimi?</a:t>
          </a:r>
        </a:p>
      </dsp:txBody>
      <dsp:txXfrm rot="-5400000">
        <a:off x="3384251" y="3397401"/>
        <a:ext cx="5957230" cy="1094618"/>
      </dsp:txXfrm>
    </dsp:sp>
    <dsp:sp modelId="{D8B61973-94B8-490C-9A82-6647F8B77283}">
      <dsp:nvSpPr>
        <dsp:cNvPr id="0" name=""/>
        <dsp:cNvSpPr/>
      </dsp:nvSpPr>
      <dsp:spPr>
        <a:xfrm>
          <a:off x="0" y="3186554"/>
          <a:ext cx="3384251" cy="1516312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Minister zdrowia  </a:t>
          </a:r>
        </a:p>
      </dsp:txBody>
      <dsp:txXfrm>
        <a:off x="74020" y="3260574"/>
        <a:ext cx="3236211" cy="1368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8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8874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1523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7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97463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7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60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00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F7CB-6CC3-4C50-83EC-67E2ED911285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>
              <a:latin typeface="+mj-lt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3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9503010" y="3538876"/>
            <a:ext cx="2048183" cy="204856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58524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5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76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3964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Prostokąt z zaokrąglonym rogiem 10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t"/>
              <a:ea typeface="+mn-ea"/>
              <a:cs typeface="+mn-cs"/>
            </a:endParaRPr>
          </a:p>
        </p:txBody>
      </p:sp>
      <p:sp>
        <p:nvSpPr>
          <p:cNvPr id="9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9309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1" r:id="rId2"/>
    <p:sldLayoutId id="2147483672" r:id="rId3"/>
    <p:sldLayoutId id="2147483673" r:id="rId4"/>
    <p:sldLayoutId id="2147483682" r:id="rId5"/>
    <p:sldLayoutId id="2147483681" r:id="rId6"/>
    <p:sldLayoutId id="2147483662" r:id="rId7"/>
    <p:sldLayoutId id="2147483664" r:id="rId8"/>
    <p:sldLayoutId id="2147483677" r:id="rId9"/>
    <p:sldLayoutId id="2147483678" r:id="rId10"/>
    <p:sldLayoutId id="2147483679" r:id="rId11"/>
    <p:sldLayoutId id="2147483666" r:id="rId12"/>
    <p:sldLayoutId id="2147483680" r:id="rId13"/>
    <p:sldLayoutId id="2147483674" r:id="rId14"/>
    <p:sldLayoutId id="2147483675" r:id="rId15"/>
    <p:sldLayoutId id="2147483676" r:id="rId16"/>
    <p:sldLayoutId id="2147483667" r:id="rId1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1EBF98A-E320-4DBD-94E8-3FA706CB91CB}"/>
              </a:ext>
            </a:extLst>
          </p:cNvPr>
          <p:cNvSpPr txBox="1"/>
          <p:nvPr/>
        </p:nvSpPr>
        <p:spPr>
          <a:xfrm>
            <a:off x="5144725" y="966868"/>
            <a:ext cx="728128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6000" dirty="0"/>
              <a:t>                   Po co?</a:t>
            </a:r>
          </a:p>
          <a:p>
            <a:endParaRPr lang="pl-PL" sz="2400" dirty="0"/>
          </a:p>
          <a:p>
            <a:r>
              <a:rPr lang="pl-PL" sz="2400" dirty="0"/>
              <a:t>		Jaki ma to przynieść pozytywny efekt </a:t>
            </a:r>
          </a:p>
          <a:p>
            <a:r>
              <a:rPr lang="pl-PL" sz="2400" dirty="0"/>
              <a:t>		dla działalności sytemu ochrony zdrowia,</a:t>
            </a:r>
            <a:br>
              <a:rPr lang="pl-PL" sz="2400" dirty="0"/>
            </a:br>
            <a:r>
              <a:rPr lang="pl-PL" sz="2400" dirty="0"/>
              <a:t>		a przed wszystkim dla pacjentów?</a:t>
            </a:r>
            <a:br>
              <a:rPr lang="pl-PL" sz="2400" dirty="0"/>
            </a:br>
            <a:r>
              <a:rPr lang="pl-PL" sz="2400" dirty="0"/>
              <a:t>		Czy nie można osiągnąć go inaczej?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051A221-3002-4380-AEDD-82D6C963AA20}"/>
              </a:ext>
            </a:extLst>
          </p:cNvPr>
          <p:cNvSpPr txBox="1"/>
          <p:nvPr/>
        </p:nvSpPr>
        <p:spPr>
          <a:xfrm>
            <a:off x="340547" y="2305696"/>
            <a:ext cx="623523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Interwencja Związku Miast Polskich</a:t>
            </a:r>
          </a:p>
          <a:p>
            <a:r>
              <a:rPr lang="pl-PL" sz="2400" dirty="0"/>
              <a:t>Pytanie do Ministra Zdrowia: </a:t>
            </a:r>
            <a:br>
              <a:rPr lang="pl-PL" sz="2400" dirty="0"/>
            </a:br>
            <a:r>
              <a:rPr lang="pl-PL" sz="2400" dirty="0"/>
              <a:t>czy planowana jest rewolucja w działaniu </a:t>
            </a:r>
            <a:br>
              <a:rPr lang="pl-PL" sz="2400" dirty="0"/>
            </a:br>
            <a:r>
              <a:rPr lang="pl-PL" sz="2400" dirty="0"/>
              <a:t>systemu ochrony zdrowia, </a:t>
            </a:r>
            <a:br>
              <a:rPr lang="pl-PL" sz="2400" dirty="0"/>
            </a:br>
            <a:r>
              <a:rPr lang="pl-PL" sz="2400" dirty="0"/>
              <a:t>polegająca na pozbawieniu samorządów </a:t>
            </a:r>
          </a:p>
          <a:p>
            <a:r>
              <a:rPr lang="pl-PL" sz="2400" dirty="0"/>
              <a:t>możliwości prowadzenia szpitali i przekazanie ich </a:t>
            </a:r>
            <a:br>
              <a:rPr lang="pl-PL" sz="2400" dirty="0"/>
            </a:br>
            <a:r>
              <a:rPr lang="pl-PL" sz="2400" dirty="0"/>
              <a:t>w gestię administracji rządowej?</a:t>
            </a:r>
          </a:p>
          <a:p>
            <a:endParaRPr lang="pl-PL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DBD728E-AF43-48D8-81F8-977752452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47" y="5471643"/>
            <a:ext cx="1829804" cy="121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78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CD5BD9-D05C-4E1A-A4F7-7CF016A61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217" y="972736"/>
            <a:ext cx="8675687" cy="1221824"/>
          </a:xfrm>
        </p:spPr>
        <p:txBody>
          <a:bodyPr>
            <a:normAutofit fontScale="90000"/>
          </a:bodyPr>
          <a:lstStyle/>
          <a:p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r>
              <a:rPr lang="pl-PL" sz="4000" b="1" dirty="0"/>
              <a:t>Blef czy realna propozycja?, </a:t>
            </a:r>
            <a:br>
              <a:rPr lang="pl-PL" b="1" dirty="0"/>
            </a:br>
            <a:r>
              <a:rPr lang="pl-PL" sz="2000" dirty="0"/>
              <a:t>Fragmenty artykułu pt.</a:t>
            </a:r>
            <a:r>
              <a:rPr lang="pl-PL" sz="2000" b="1" dirty="0"/>
              <a:t> „</a:t>
            </a:r>
            <a:r>
              <a:rPr lang="pl-PL" sz="2000" dirty="0"/>
              <a:t>Plan trzyletni PiS. Jesienna ofensywa programowa konkretyzuje się”</a:t>
            </a:r>
            <a:r>
              <a:rPr lang="pl-PL" sz="2000" b="1" dirty="0"/>
              <a:t>, </a:t>
            </a:r>
            <a:r>
              <a:rPr lang="pl-PL" sz="2000" dirty="0"/>
              <a:t>zamieszczonego w Dzienniku Gazeta Prawna w wydaniu z dnia 10 września 2020r.</a:t>
            </a:r>
            <a:br>
              <a:rPr lang="pl-PL" sz="2000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9685A70-7116-4FFF-A7D1-74ACD48BD6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313811"/>
              </p:ext>
            </p:extLst>
          </p:nvPr>
        </p:nvGraphicFramePr>
        <p:xfrm>
          <a:off x="966217" y="1664208"/>
          <a:ext cx="9233471" cy="4864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BACCFDF3-1C97-4690-A294-BB05D40469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181" y="972736"/>
            <a:ext cx="878889" cy="5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6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A84A0F-9E3E-4172-B0B8-310CC02A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770" y="-109728"/>
            <a:ext cx="10749367" cy="1208868"/>
          </a:xfrm>
        </p:spPr>
        <p:txBody>
          <a:bodyPr/>
          <a:lstStyle/>
          <a:p>
            <a:r>
              <a:rPr lang="pl-PL" b="1" dirty="0"/>
              <a:t>Chłodna głowa się przyda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EEBDA6CE-72E1-4DDF-90E2-BF10006E86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425812"/>
              </p:ext>
            </p:extLst>
          </p:nvPr>
        </p:nvGraphicFramePr>
        <p:xfrm>
          <a:off x="905256" y="1773935"/>
          <a:ext cx="9294432" cy="4764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8BC241E5-95CF-4DE3-BCEF-1D351B2192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599" y="887768"/>
            <a:ext cx="933492" cy="62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2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A84A0F-9E3E-4172-B0B8-310CC02A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16" y="-79899"/>
            <a:ext cx="10749367" cy="1208868"/>
          </a:xfrm>
        </p:spPr>
        <p:txBody>
          <a:bodyPr/>
          <a:lstStyle/>
          <a:p>
            <a:r>
              <a:rPr lang="pl-PL" b="1" dirty="0"/>
              <a:t>Kto się ucieszy i czy na pewno? 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EEBDA6CE-72E1-4DDF-90E2-BF10006E86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742896"/>
              </p:ext>
            </p:extLst>
          </p:nvPr>
        </p:nvGraphicFramePr>
        <p:xfrm>
          <a:off x="772357" y="1704513"/>
          <a:ext cx="9427331" cy="442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D39C0745-6743-4F9A-9745-BF4E27BF3C7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72" y="883763"/>
            <a:ext cx="924011" cy="61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0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A84A0F-9E3E-4172-B0B8-310CC02A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90" y="-79898"/>
            <a:ext cx="10749367" cy="1208868"/>
          </a:xfrm>
        </p:spPr>
        <p:txBody>
          <a:bodyPr/>
          <a:lstStyle/>
          <a:p>
            <a:r>
              <a:rPr lang="pl-PL" b="1" dirty="0"/>
              <a:t>Kto się ucieszy i czy na pewno? 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EEBDA6CE-72E1-4DDF-90E2-BF10006E86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991726"/>
              </p:ext>
            </p:extLst>
          </p:nvPr>
        </p:nvGraphicFramePr>
        <p:xfrm>
          <a:off x="798990" y="1651246"/>
          <a:ext cx="9400698" cy="470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BEBBD38B-FD2C-4698-9749-36870679070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225" y="918838"/>
            <a:ext cx="887806" cy="5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3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1EBF98A-E320-4DBD-94E8-3FA706CB91CB}"/>
              </a:ext>
            </a:extLst>
          </p:cNvPr>
          <p:cNvSpPr txBox="1"/>
          <p:nvPr/>
        </p:nvSpPr>
        <p:spPr>
          <a:xfrm>
            <a:off x="532660" y="1371154"/>
            <a:ext cx="6649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dirty="0"/>
              <a:t>	Po co więc</a:t>
            </a:r>
            <a:br>
              <a:rPr lang="pl-PL" sz="6000" dirty="0"/>
            </a:br>
            <a:r>
              <a:rPr lang="pl-PL" sz="6000" dirty="0"/>
              <a:t>	taka proporcja?</a:t>
            </a:r>
            <a:endParaRPr lang="pl-PL" sz="24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3257975-913B-45F1-B8F4-0464878A34F9}"/>
              </a:ext>
            </a:extLst>
          </p:cNvPr>
          <p:cNvSpPr txBox="1"/>
          <p:nvPr/>
        </p:nvSpPr>
        <p:spPr>
          <a:xfrm>
            <a:off x="1402673" y="5752730"/>
            <a:ext cx="2722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>
                <a:cs typeface="Calibri" panose="020F0502020204030204" pitchFamily="34" charset="0"/>
              </a:rPr>
              <a:t>© </a:t>
            </a:r>
            <a:r>
              <a:rPr lang="pl-PL" sz="2400" dirty="0"/>
              <a:t>Marek Wójcik</a:t>
            </a:r>
          </a:p>
          <a:p>
            <a:r>
              <a:rPr lang="pl-PL" sz="2400" dirty="0"/>
              <a:t>mw@zmp.poznan.pl</a:t>
            </a:r>
          </a:p>
        </p:txBody>
      </p:sp>
    </p:spTree>
    <p:extLst>
      <p:ext uri="{BB962C8B-B14F-4D97-AF65-F5344CB8AC3E}">
        <p14:creationId xmlns:p14="http://schemas.microsoft.com/office/powerpoint/2010/main" val="2334257860"/>
      </p:ext>
    </p:extLst>
  </p:cSld>
  <p:clrMapOvr>
    <a:masterClrMapping/>
  </p:clrMapOvr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-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559</Words>
  <Application>Microsoft Office PowerPoint</Application>
  <PresentationFormat>Panoramiczny</PresentationFormat>
  <Paragraphs>45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Roboto Light</vt:lpstr>
      <vt:lpstr>Roboto Lt</vt:lpstr>
      <vt:lpstr>Tahoma</vt:lpstr>
      <vt:lpstr>ZMP</vt:lpstr>
      <vt:lpstr>Prezentacja programu PowerPoint</vt:lpstr>
      <vt:lpstr>     Blef czy realna propozycja?,  Fragmenty artykułu pt. „Plan trzyletni PiS. Jesienna ofensywa programowa konkretyzuje się”, zamieszczonego w Dzienniku Gazeta Prawna w wydaniu z dnia 10 września 2020r.   </vt:lpstr>
      <vt:lpstr>Chłodna głowa się przyda</vt:lpstr>
      <vt:lpstr>Kto się ucieszy i czy na pewno? </vt:lpstr>
      <vt:lpstr>Kto się ucieszy i czy na pewno?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2020-09-16T01:11:09Z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