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3"/>
  </p:notesMasterIdLst>
  <p:sldIdLst>
    <p:sldId id="278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36" r:id="rId13"/>
    <p:sldId id="357" r:id="rId14"/>
    <p:sldId id="337" r:id="rId15"/>
    <p:sldId id="338" r:id="rId16"/>
    <p:sldId id="339" r:id="rId17"/>
    <p:sldId id="346" r:id="rId18"/>
    <p:sldId id="353" r:id="rId19"/>
    <p:sldId id="355" r:id="rId20"/>
    <p:sldId id="356" r:id="rId21"/>
    <p:sldId id="343" r:id="rId22"/>
  </p:sldIdLst>
  <p:sldSz cx="12192000" cy="6858000"/>
  <p:notesSz cx="9866313" cy="67357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94A6-5E5E-4661-8451-517E9645AD07}" v="19" dt="2020-10-01T19:03:52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223" autoAdjust="0"/>
  </p:normalViewPr>
  <p:slideViewPr>
    <p:cSldViewPr snapToGrid="0">
      <p:cViewPr>
        <p:scale>
          <a:sx n="60" d="100"/>
          <a:sy n="60" d="100"/>
        </p:scale>
        <p:origin x="-28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Larsen" userId="967302e0-e91b-4475-b626-bbad2d0fb46a" providerId="ADAL" clId="{A0D494A6-5E5E-4661-8451-517E9645AD07}"/>
    <pc:docChg chg="undo custSel addSld delSld modSld sldOrd">
      <pc:chgData name="Christian Larsen" userId="967302e0-e91b-4475-b626-bbad2d0fb46a" providerId="ADAL" clId="{A0D494A6-5E5E-4661-8451-517E9645AD07}" dt="2020-10-01T21:54:02.549" v="16483" actId="20577"/>
      <pc:docMkLst>
        <pc:docMk/>
      </pc:docMkLst>
      <pc:sldChg chg="modSp">
        <pc:chgData name="Christian Larsen" userId="967302e0-e91b-4475-b626-bbad2d0fb46a" providerId="ADAL" clId="{A0D494A6-5E5E-4661-8451-517E9645AD07}" dt="2020-10-01T14:35:36.385" v="26" actId="20577"/>
        <pc:sldMkLst>
          <pc:docMk/>
          <pc:sldMk cId="978126601" sldId="278"/>
        </pc:sldMkLst>
        <pc:spChg chg="mod">
          <ac:chgData name="Christian Larsen" userId="967302e0-e91b-4475-b626-bbad2d0fb46a" providerId="ADAL" clId="{A0D494A6-5E5E-4661-8451-517E9645AD07}" dt="2020-10-01T14:35:29.846" v="7" actId="20577"/>
          <ac:spMkLst>
            <pc:docMk/>
            <pc:sldMk cId="978126601" sldId="278"/>
            <ac:spMk id="3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14:35:36.385" v="26" actId="20577"/>
          <ac:spMkLst>
            <pc:docMk/>
            <pc:sldMk cId="978126601" sldId="278"/>
            <ac:spMk id="4" creationId="{00000000-0000-0000-0000-000000000000}"/>
          </ac:spMkLst>
        </pc:spChg>
      </pc:sldChg>
      <pc:sldChg chg="modSp">
        <pc:chgData name="Christian Larsen" userId="967302e0-e91b-4475-b626-bbad2d0fb46a" providerId="ADAL" clId="{A0D494A6-5E5E-4661-8451-517E9645AD07}" dt="2020-10-01T15:26:03.137" v="537" actId="27636"/>
        <pc:sldMkLst>
          <pc:docMk/>
          <pc:sldMk cId="3305240771" sldId="327"/>
        </pc:sldMkLst>
        <pc:spChg chg="mod">
          <ac:chgData name="Christian Larsen" userId="967302e0-e91b-4475-b626-bbad2d0fb46a" providerId="ADAL" clId="{A0D494A6-5E5E-4661-8451-517E9645AD07}" dt="2020-10-01T15:19:19.609" v="38" actId="20577"/>
          <ac:spMkLst>
            <pc:docMk/>
            <pc:sldMk cId="3305240771" sldId="327"/>
            <ac:spMk id="5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15:26:03.137" v="537" actId="27636"/>
          <ac:spMkLst>
            <pc:docMk/>
            <pc:sldMk cId="3305240771" sldId="327"/>
            <ac:spMk id="6" creationId="{00000000-0000-0000-0000-000000000000}"/>
          </ac:spMkLst>
        </pc:spChg>
      </pc:sldChg>
      <pc:sldChg chg="modNotesTx">
        <pc:chgData name="Christian Larsen" userId="967302e0-e91b-4475-b626-bbad2d0fb46a" providerId="ADAL" clId="{A0D494A6-5E5E-4661-8451-517E9645AD07}" dt="2020-10-01T15:26:28.827" v="563" actId="20577"/>
        <pc:sldMkLst>
          <pc:docMk/>
          <pc:sldMk cId="3724168890" sldId="328"/>
        </pc:sldMkLst>
      </pc:sldChg>
      <pc:sldChg chg="modSp modNotesTx">
        <pc:chgData name="Christian Larsen" userId="967302e0-e91b-4475-b626-bbad2d0fb46a" providerId="ADAL" clId="{A0D494A6-5E5E-4661-8451-517E9645AD07}" dt="2020-10-01T16:41:02.765" v="2936" actId="20577"/>
        <pc:sldMkLst>
          <pc:docMk/>
          <pc:sldMk cId="3245012217" sldId="329"/>
        </pc:sldMkLst>
        <pc:spChg chg="mod">
          <ac:chgData name="Christian Larsen" userId="967302e0-e91b-4475-b626-bbad2d0fb46a" providerId="ADAL" clId="{A0D494A6-5E5E-4661-8451-517E9645AD07}" dt="2020-10-01T15:26:40.519" v="571" actId="20577"/>
          <ac:spMkLst>
            <pc:docMk/>
            <pc:sldMk cId="3245012217" sldId="329"/>
            <ac:spMk id="2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16:17:21.555" v="1031" actId="20577"/>
          <ac:spMkLst>
            <pc:docMk/>
            <pc:sldMk cId="3245012217" sldId="329"/>
            <ac:spMk id="4" creationId="{00000000-0000-0000-0000-000000000000}"/>
          </ac:spMkLst>
        </pc:spChg>
      </pc:sldChg>
      <pc:sldChg chg="modNotesTx">
        <pc:chgData name="Christian Larsen" userId="967302e0-e91b-4475-b626-bbad2d0fb46a" providerId="ADAL" clId="{A0D494A6-5E5E-4661-8451-517E9645AD07}" dt="2020-10-01T16:57:51.202" v="3782" actId="20577"/>
        <pc:sldMkLst>
          <pc:docMk/>
          <pc:sldMk cId="1491116414" sldId="330"/>
        </pc:sldMkLst>
      </pc:sldChg>
      <pc:sldChg chg="modNotesTx">
        <pc:chgData name="Christian Larsen" userId="967302e0-e91b-4475-b626-bbad2d0fb46a" providerId="ADAL" clId="{A0D494A6-5E5E-4661-8451-517E9645AD07}" dt="2020-10-01T18:32:50.059" v="6382" actId="20577"/>
        <pc:sldMkLst>
          <pc:docMk/>
          <pc:sldMk cId="2283311016" sldId="331"/>
        </pc:sldMkLst>
      </pc:sldChg>
      <pc:sldChg chg="modSp">
        <pc:chgData name="Christian Larsen" userId="967302e0-e91b-4475-b626-bbad2d0fb46a" providerId="ADAL" clId="{A0D494A6-5E5E-4661-8451-517E9645AD07}" dt="2020-10-01T18:45:54.019" v="6896" actId="20577"/>
        <pc:sldMkLst>
          <pc:docMk/>
          <pc:sldMk cId="4287159358" sldId="333"/>
        </pc:sldMkLst>
        <pc:spChg chg="mod">
          <ac:chgData name="Christian Larsen" userId="967302e0-e91b-4475-b626-bbad2d0fb46a" providerId="ADAL" clId="{A0D494A6-5E5E-4661-8451-517E9645AD07}" dt="2020-10-01T18:43:26.331" v="6428" actId="20577"/>
          <ac:spMkLst>
            <pc:docMk/>
            <pc:sldMk cId="4287159358" sldId="333"/>
            <ac:spMk id="2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18:45:54.019" v="6896" actId="20577"/>
          <ac:spMkLst>
            <pc:docMk/>
            <pc:sldMk cId="4287159358" sldId="333"/>
            <ac:spMk id="5" creationId="{00000000-0000-0000-0000-000000000000}"/>
          </ac:spMkLst>
        </pc:spChg>
      </pc:sldChg>
      <pc:sldChg chg="modSp ord">
        <pc:chgData name="Christian Larsen" userId="967302e0-e91b-4475-b626-bbad2d0fb46a" providerId="ADAL" clId="{A0D494A6-5E5E-4661-8451-517E9645AD07}" dt="2020-10-01T19:03:52.362" v="8201"/>
        <pc:sldMkLst>
          <pc:docMk/>
          <pc:sldMk cId="3253521851" sldId="334"/>
        </pc:sldMkLst>
        <pc:spChg chg="mod">
          <ac:chgData name="Christian Larsen" userId="967302e0-e91b-4475-b626-bbad2d0fb46a" providerId="ADAL" clId="{A0D494A6-5E5E-4661-8451-517E9645AD07}" dt="2020-10-01T18:46:53.906" v="7001" actId="20577"/>
          <ac:spMkLst>
            <pc:docMk/>
            <pc:sldMk cId="3253521851" sldId="334"/>
            <ac:spMk id="5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18:59:23.177" v="8104" actId="20577"/>
          <ac:spMkLst>
            <pc:docMk/>
            <pc:sldMk cId="3253521851" sldId="334"/>
            <ac:spMk id="6" creationId="{00000000-0000-0000-0000-000000000000}"/>
          </ac:spMkLst>
        </pc:spChg>
      </pc:sldChg>
      <pc:sldChg chg="del">
        <pc:chgData name="Christian Larsen" userId="967302e0-e91b-4475-b626-bbad2d0fb46a" providerId="ADAL" clId="{A0D494A6-5E5E-4661-8451-517E9645AD07}" dt="2020-10-01T19:00:08.543" v="8105" actId="2696"/>
        <pc:sldMkLst>
          <pc:docMk/>
          <pc:sldMk cId="4242452950" sldId="335"/>
        </pc:sldMkLst>
      </pc:sldChg>
      <pc:sldChg chg="addSp ord modNotesTx">
        <pc:chgData name="Christian Larsen" userId="967302e0-e91b-4475-b626-bbad2d0fb46a" providerId="ADAL" clId="{A0D494A6-5E5E-4661-8451-517E9645AD07}" dt="2020-10-01T19:02:40.572" v="8199" actId="20577"/>
        <pc:sldMkLst>
          <pc:docMk/>
          <pc:sldMk cId="3696039257" sldId="336"/>
        </pc:sldMkLst>
        <pc:picChg chg="add">
          <ac:chgData name="Christian Larsen" userId="967302e0-e91b-4475-b626-bbad2d0fb46a" providerId="ADAL" clId="{A0D494A6-5E5E-4661-8451-517E9645AD07}" dt="2020-10-01T19:01:52.308" v="8106"/>
          <ac:picMkLst>
            <pc:docMk/>
            <pc:sldMk cId="3696039257" sldId="336"/>
            <ac:picMk id="5" creationId="{01FE2077-EC67-4B18-A6E0-A628FA3DABFA}"/>
          </ac:picMkLst>
        </pc:picChg>
      </pc:sldChg>
      <pc:sldChg chg="modNotesTx">
        <pc:chgData name="Christian Larsen" userId="967302e0-e91b-4475-b626-bbad2d0fb46a" providerId="ADAL" clId="{A0D494A6-5E5E-4661-8451-517E9645AD07}" dt="2020-10-01T19:15:59.760" v="9204" actId="20577"/>
        <pc:sldMkLst>
          <pc:docMk/>
          <pc:sldMk cId="4082961397" sldId="337"/>
        </pc:sldMkLst>
      </pc:sldChg>
      <pc:sldChg chg="modSp modNotesTx">
        <pc:chgData name="Christian Larsen" userId="967302e0-e91b-4475-b626-bbad2d0fb46a" providerId="ADAL" clId="{A0D494A6-5E5E-4661-8451-517E9645AD07}" dt="2020-10-01T19:27:58.505" v="9990" actId="20577"/>
        <pc:sldMkLst>
          <pc:docMk/>
          <pc:sldMk cId="1060182336" sldId="338"/>
        </pc:sldMkLst>
        <pc:spChg chg="mod">
          <ac:chgData name="Christian Larsen" userId="967302e0-e91b-4475-b626-bbad2d0fb46a" providerId="ADAL" clId="{A0D494A6-5E5E-4661-8451-517E9645AD07}" dt="2020-10-01T19:16:41.060" v="9238" actId="20577"/>
          <ac:spMkLst>
            <pc:docMk/>
            <pc:sldMk cId="1060182336" sldId="338"/>
            <ac:spMk id="5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19:27:52.930" v="9989" actId="20577"/>
          <ac:spMkLst>
            <pc:docMk/>
            <pc:sldMk cId="1060182336" sldId="338"/>
            <ac:spMk id="6" creationId="{00000000-0000-0000-0000-000000000000}"/>
          </ac:spMkLst>
        </pc:spChg>
      </pc:sldChg>
      <pc:sldChg chg="modSp">
        <pc:chgData name="Christian Larsen" userId="967302e0-e91b-4475-b626-bbad2d0fb46a" providerId="ADAL" clId="{A0D494A6-5E5E-4661-8451-517E9645AD07}" dt="2020-10-01T20:00:04.559" v="11357" actId="20577"/>
        <pc:sldMkLst>
          <pc:docMk/>
          <pc:sldMk cId="3917311669" sldId="339"/>
        </pc:sldMkLst>
        <pc:spChg chg="mod">
          <ac:chgData name="Christian Larsen" userId="967302e0-e91b-4475-b626-bbad2d0fb46a" providerId="ADAL" clId="{A0D494A6-5E5E-4661-8451-517E9645AD07}" dt="2020-10-01T20:00:04.559" v="11357" actId="20577"/>
          <ac:spMkLst>
            <pc:docMk/>
            <pc:sldMk cId="3917311669" sldId="339"/>
            <ac:spMk id="5" creationId="{00000000-0000-0000-0000-000000000000}"/>
          </ac:spMkLst>
        </pc:spChg>
      </pc:sldChg>
      <pc:sldChg chg="modSp">
        <pc:chgData name="Christian Larsen" userId="967302e0-e91b-4475-b626-bbad2d0fb46a" providerId="ADAL" clId="{A0D494A6-5E5E-4661-8451-517E9645AD07}" dt="2020-10-01T21:54:02.549" v="16483" actId="20577"/>
        <pc:sldMkLst>
          <pc:docMk/>
          <pc:sldMk cId="3898854503" sldId="343"/>
        </pc:sldMkLst>
        <pc:spChg chg="mod">
          <ac:chgData name="Christian Larsen" userId="967302e0-e91b-4475-b626-bbad2d0fb46a" providerId="ADAL" clId="{A0D494A6-5E5E-4661-8451-517E9645AD07}" dt="2020-10-01T21:43:06.113" v="15636" actId="20577"/>
          <ac:spMkLst>
            <pc:docMk/>
            <pc:sldMk cId="3898854503" sldId="343"/>
            <ac:spMk id="5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21:54:02.549" v="16483" actId="20577"/>
          <ac:spMkLst>
            <pc:docMk/>
            <pc:sldMk cId="3898854503" sldId="343"/>
            <ac:spMk id="6" creationId="{00000000-0000-0000-0000-000000000000}"/>
          </ac:spMkLst>
        </pc:spChg>
      </pc:sldChg>
      <pc:sldChg chg="modSp modNotesTx">
        <pc:chgData name="Christian Larsen" userId="967302e0-e91b-4475-b626-bbad2d0fb46a" providerId="ADAL" clId="{A0D494A6-5E5E-4661-8451-517E9645AD07}" dt="2020-10-01T21:12:36.280" v="13106" actId="20577"/>
        <pc:sldMkLst>
          <pc:docMk/>
          <pc:sldMk cId="2284889451" sldId="346"/>
        </pc:sldMkLst>
        <pc:spChg chg="mod">
          <ac:chgData name="Christian Larsen" userId="967302e0-e91b-4475-b626-bbad2d0fb46a" providerId="ADAL" clId="{A0D494A6-5E5E-4661-8451-517E9645AD07}" dt="2020-10-01T21:12:36.280" v="13106" actId="20577"/>
          <ac:spMkLst>
            <pc:docMk/>
            <pc:sldMk cId="2284889451" sldId="346"/>
            <ac:spMk id="6" creationId="{00000000-0000-0000-0000-000000000000}"/>
          </ac:spMkLst>
        </pc:spChg>
      </pc:sldChg>
      <pc:sldChg chg="del">
        <pc:chgData name="Christian Larsen" userId="967302e0-e91b-4475-b626-bbad2d0fb46a" providerId="ADAL" clId="{A0D494A6-5E5E-4661-8451-517E9645AD07}" dt="2020-10-01T21:06:54.964" v="12869" actId="2696"/>
        <pc:sldMkLst>
          <pc:docMk/>
          <pc:sldMk cId="3212393597" sldId="348"/>
        </pc:sldMkLst>
      </pc:sldChg>
      <pc:sldChg chg="modSp">
        <pc:chgData name="Christian Larsen" userId="967302e0-e91b-4475-b626-bbad2d0fb46a" providerId="ADAL" clId="{A0D494A6-5E5E-4661-8451-517E9645AD07}" dt="2020-10-01T21:13:15.585" v="13205" actId="20577"/>
        <pc:sldMkLst>
          <pc:docMk/>
          <pc:sldMk cId="2532952305" sldId="353"/>
        </pc:sldMkLst>
        <pc:spChg chg="mod">
          <ac:chgData name="Christian Larsen" userId="967302e0-e91b-4475-b626-bbad2d0fb46a" providerId="ADAL" clId="{A0D494A6-5E5E-4661-8451-517E9645AD07}" dt="2020-10-01T21:07:10.106" v="12916" actId="20577"/>
          <ac:spMkLst>
            <pc:docMk/>
            <pc:sldMk cId="2532952305" sldId="353"/>
            <ac:spMk id="7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21:13:15.585" v="13205" actId="20577"/>
          <ac:spMkLst>
            <pc:docMk/>
            <pc:sldMk cId="2532952305" sldId="353"/>
            <ac:spMk id="8" creationId="{00000000-0000-0000-0000-000000000000}"/>
          </ac:spMkLst>
        </pc:spChg>
      </pc:sldChg>
      <pc:sldChg chg="del">
        <pc:chgData name="Christian Larsen" userId="967302e0-e91b-4475-b626-bbad2d0fb46a" providerId="ADAL" clId="{A0D494A6-5E5E-4661-8451-517E9645AD07}" dt="2020-10-01T21:12:58.378" v="13107" actId="2696"/>
        <pc:sldMkLst>
          <pc:docMk/>
          <pc:sldMk cId="2375479412" sldId="354"/>
        </pc:sldMkLst>
      </pc:sldChg>
      <pc:sldChg chg="modSp">
        <pc:chgData name="Christian Larsen" userId="967302e0-e91b-4475-b626-bbad2d0fb46a" providerId="ADAL" clId="{A0D494A6-5E5E-4661-8451-517E9645AD07}" dt="2020-10-01T21:32:51.950" v="14191" actId="113"/>
        <pc:sldMkLst>
          <pc:docMk/>
          <pc:sldMk cId="3037391537" sldId="355"/>
        </pc:sldMkLst>
        <pc:spChg chg="mod">
          <ac:chgData name="Christian Larsen" userId="967302e0-e91b-4475-b626-bbad2d0fb46a" providerId="ADAL" clId="{A0D494A6-5E5E-4661-8451-517E9645AD07}" dt="2020-10-01T21:18:50.771" v="13451" actId="20577"/>
          <ac:spMkLst>
            <pc:docMk/>
            <pc:sldMk cId="3037391537" sldId="355"/>
            <ac:spMk id="5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21:32:51.950" v="14191" actId="113"/>
          <ac:spMkLst>
            <pc:docMk/>
            <pc:sldMk cId="3037391537" sldId="355"/>
            <ac:spMk id="6" creationId="{00000000-0000-0000-0000-000000000000}"/>
          </ac:spMkLst>
        </pc:spChg>
      </pc:sldChg>
      <pc:sldChg chg="modSp">
        <pc:chgData name="Christian Larsen" userId="967302e0-e91b-4475-b626-bbad2d0fb46a" providerId="ADAL" clId="{A0D494A6-5E5E-4661-8451-517E9645AD07}" dt="2020-10-01T21:42:39.136" v="15588" actId="113"/>
        <pc:sldMkLst>
          <pc:docMk/>
          <pc:sldMk cId="2634339899" sldId="356"/>
        </pc:sldMkLst>
        <pc:spChg chg="mod">
          <ac:chgData name="Christian Larsen" userId="967302e0-e91b-4475-b626-bbad2d0fb46a" providerId="ADAL" clId="{A0D494A6-5E5E-4661-8451-517E9645AD07}" dt="2020-10-01T21:42:39.136" v="15588" actId="113"/>
          <ac:spMkLst>
            <pc:docMk/>
            <pc:sldMk cId="2634339899" sldId="356"/>
            <ac:spMk id="6" creationId="{00000000-0000-0000-0000-000000000000}"/>
          </ac:spMkLst>
        </pc:spChg>
      </pc:sldChg>
      <pc:sldChg chg="modSp add">
        <pc:chgData name="Christian Larsen" userId="967302e0-e91b-4475-b626-bbad2d0fb46a" providerId="ADAL" clId="{A0D494A6-5E5E-4661-8451-517E9645AD07}" dt="2020-10-01T19:10:14.879" v="8882" actId="5793"/>
        <pc:sldMkLst>
          <pc:docMk/>
          <pc:sldMk cId="3786585692" sldId="357"/>
        </pc:sldMkLst>
        <pc:spChg chg="mod">
          <ac:chgData name="Christian Larsen" userId="967302e0-e91b-4475-b626-bbad2d0fb46a" providerId="ADAL" clId="{A0D494A6-5E5E-4661-8451-517E9645AD07}" dt="2020-10-01T19:04:42.836" v="8238" actId="20577"/>
          <ac:spMkLst>
            <pc:docMk/>
            <pc:sldMk cId="3786585692" sldId="357"/>
            <ac:spMk id="2" creationId="{00000000-0000-0000-0000-000000000000}"/>
          </ac:spMkLst>
        </pc:spChg>
        <pc:spChg chg="mod">
          <ac:chgData name="Christian Larsen" userId="967302e0-e91b-4475-b626-bbad2d0fb46a" providerId="ADAL" clId="{A0D494A6-5E5E-4661-8451-517E9645AD07}" dt="2020-10-01T19:10:14.879" v="8882" actId="5793"/>
          <ac:spMkLst>
            <pc:docMk/>
            <pc:sldMk cId="3786585692" sldId="35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0FFEA-E9ED-4738-813C-38F491B7ABE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924DEE6-6198-4F4A-82B1-6C7C8A3EF0CC}">
      <dgm:prSet phldrT="[Tekst]"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Dialog/</a:t>
          </a:r>
        </a:p>
        <a:p>
          <a:r>
            <a: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informasjon</a:t>
          </a:r>
        </a:p>
      </dgm:t>
    </dgm:pt>
    <dgm:pt modelId="{D533E52A-198E-4981-8D89-3AD64861C749}" type="parTrans" cxnId="{9715C1D7-B52B-42EC-A1FB-CE2B5466E5D9}">
      <dgm:prSet/>
      <dgm:spPr/>
      <dgm:t>
        <a:bodyPr/>
        <a:lstStyle/>
        <a:p>
          <a:endParaRPr lang="nb-NO"/>
        </a:p>
      </dgm:t>
    </dgm:pt>
    <dgm:pt modelId="{549F2C7A-D755-4DBB-ACE5-5DCE2E741BDA}" type="sibTrans" cxnId="{9715C1D7-B52B-42EC-A1FB-CE2B5466E5D9}">
      <dgm:prSet/>
      <dgm:spPr/>
      <dgm:t>
        <a:bodyPr/>
        <a:lstStyle/>
        <a:p>
          <a:endParaRPr lang="nb-NO"/>
        </a:p>
      </dgm:t>
    </dgm:pt>
    <dgm:pt modelId="{6D1D6B74-1F90-4CDF-A957-536CC7BDA0D7}">
      <dgm:prSet phldrT="[Tekst]"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Oppfølging/</a:t>
          </a:r>
        </a:p>
        <a:p>
          <a:r>
            <a: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styring</a:t>
          </a:r>
        </a:p>
      </dgm:t>
    </dgm:pt>
    <dgm:pt modelId="{435D7106-A5B2-4D4E-88BB-742B604B4745}" type="parTrans" cxnId="{CEFA45B3-3FD0-486F-9EAE-6ACD6074F768}">
      <dgm:prSet/>
      <dgm:spPr/>
      <dgm:t>
        <a:bodyPr/>
        <a:lstStyle/>
        <a:p>
          <a:endParaRPr lang="nb-NO"/>
        </a:p>
      </dgm:t>
    </dgm:pt>
    <dgm:pt modelId="{F1A69B3A-94E8-4E2F-9142-9079E50DE24D}" type="sibTrans" cxnId="{CEFA45B3-3FD0-486F-9EAE-6ACD6074F768}">
      <dgm:prSet/>
      <dgm:spPr/>
      <dgm:t>
        <a:bodyPr/>
        <a:lstStyle/>
        <a:p>
          <a:endParaRPr lang="nb-NO"/>
        </a:p>
      </dgm:t>
    </dgm:pt>
    <dgm:pt modelId="{3C3EB9CF-9AD0-47E2-B91E-CCEE41578B51}">
      <dgm:prSet phldrT="[Tekst]"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Strategi</a:t>
          </a:r>
        </a:p>
      </dgm:t>
    </dgm:pt>
    <dgm:pt modelId="{CA1B2F8E-0256-4331-AB59-DB992B6AE593}" type="parTrans" cxnId="{23789FC4-8CF5-4E01-91EE-0059180A31D6}">
      <dgm:prSet/>
      <dgm:spPr/>
      <dgm:t>
        <a:bodyPr/>
        <a:lstStyle/>
        <a:p>
          <a:endParaRPr lang="nb-NO"/>
        </a:p>
      </dgm:t>
    </dgm:pt>
    <dgm:pt modelId="{9996443D-3CBA-4D77-9F59-C1B93EA4D5F7}" type="sibTrans" cxnId="{23789FC4-8CF5-4E01-91EE-0059180A31D6}">
      <dgm:prSet/>
      <dgm:spPr/>
      <dgm:t>
        <a:bodyPr/>
        <a:lstStyle/>
        <a:p>
          <a:endParaRPr lang="nb-NO"/>
        </a:p>
      </dgm:t>
    </dgm:pt>
    <dgm:pt modelId="{169F1E84-594A-481C-A154-1C8366A50644}">
      <dgm:prSet phldrT="[Tekst]" custT="1"/>
      <dgm:spPr/>
      <dgm:t>
        <a:bodyPr/>
        <a:lstStyle/>
        <a:p>
          <a:pPr algn="ctr"/>
          <a:r>
            <a:rPr lang="nb-NO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DigiForum skal informeres om alle planer og ønsker om anskaffelse av nye systemer. Dette for å sikre korrekt gjennomføring av anskaffelse og riktig medvirkning i anskaffelsesfasen. </a:t>
          </a:r>
        </a:p>
        <a:p>
          <a:pPr algn="ctr"/>
          <a:endParaRPr lang="nb-NO" sz="1000" dirty="0">
            <a:solidFill>
              <a:schemeClr val="bg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nb-NO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DigiForum vil også koordinere og prioritere innføringen av nye systemer i organisasjonen, og sikre at vi ikke kjøper inn systemer vi allerede har.</a:t>
          </a:r>
          <a:endParaRPr lang="nb-NO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5CA34-B4A8-4081-880A-C711DE81FF60}" type="parTrans" cxnId="{1E8F4674-4DBE-47F0-B036-F7147C184007}">
      <dgm:prSet/>
      <dgm:spPr/>
      <dgm:t>
        <a:bodyPr/>
        <a:lstStyle/>
        <a:p>
          <a:endParaRPr lang="nb-NO"/>
        </a:p>
      </dgm:t>
    </dgm:pt>
    <dgm:pt modelId="{87EC4329-3F1E-4251-9F77-7EDC3564EFF3}" type="sibTrans" cxnId="{1E8F4674-4DBE-47F0-B036-F7147C184007}">
      <dgm:prSet/>
      <dgm:spPr/>
      <dgm:t>
        <a:bodyPr/>
        <a:lstStyle/>
        <a:p>
          <a:endParaRPr lang="nb-NO"/>
        </a:p>
      </dgm:t>
    </dgm:pt>
    <dgm:pt modelId="{4118E1FE-3593-4746-8C3B-7EFA3F800B98}">
      <dgm:prSet phldrT="[Tekst]"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Ansvar for å legge til rette for gode strategiske valg knyttet til digital transformasjon i Porsgrunn kommune</a:t>
          </a:r>
          <a:endParaRPr lang="nb-NO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F393F-870E-4B30-AAC7-8B213F3AB3C4}" type="parTrans" cxnId="{7CBC85AF-5C6B-4FE2-B834-79D306D273A7}">
      <dgm:prSet/>
      <dgm:spPr/>
      <dgm:t>
        <a:bodyPr/>
        <a:lstStyle/>
        <a:p>
          <a:endParaRPr lang="nb-NO"/>
        </a:p>
      </dgm:t>
    </dgm:pt>
    <dgm:pt modelId="{9E1CDCD2-2FCC-4284-8FC2-FF3B47BE0847}" type="sibTrans" cxnId="{7CBC85AF-5C6B-4FE2-B834-79D306D273A7}">
      <dgm:prSet/>
      <dgm:spPr/>
      <dgm:t>
        <a:bodyPr/>
        <a:lstStyle/>
        <a:p>
          <a:endParaRPr lang="nb-NO"/>
        </a:p>
      </dgm:t>
    </dgm:pt>
    <dgm:pt modelId="{8AAA1BC1-8982-4803-AFE7-53F83BD50397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Styring og rapportering</a:t>
          </a:r>
        </a:p>
      </dgm:t>
    </dgm:pt>
    <dgm:pt modelId="{5ACF2C6A-36F7-40C2-89AD-A5B15C0CA80B}" type="sibTrans" cxnId="{6180ED39-A75D-4BC0-96C2-614DE57AC81F}">
      <dgm:prSet/>
      <dgm:spPr/>
      <dgm:t>
        <a:bodyPr/>
        <a:lstStyle/>
        <a:p>
          <a:endParaRPr lang="nb-NO"/>
        </a:p>
      </dgm:t>
    </dgm:pt>
    <dgm:pt modelId="{1401CE32-6E99-459E-B622-C6E0992D71A7}" type="parTrans" cxnId="{6180ED39-A75D-4BC0-96C2-614DE57AC81F}">
      <dgm:prSet/>
      <dgm:spPr/>
      <dgm:t>
        <a:bodyPr/>
        <a:lstStyle/>
        <a:p>
          <a:endParaRPr lang="nb-NO"/>
        </a:p>
      </dgm:t>
    </dgm:pt>
    <dgm:pt modelId="{F806F9E7-40A1-4849-A10A-34BDA5B52A6C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Overordnet ansvar og myndighet til å legge føringer for den digitale transformasjonen i kommunen</a:t>
          </a:r>
          <a:endParaRPr lang="nb-NO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93FCF-F620-426B-9344-A83AADAF4679}" type="parTrans" cxnId="{DA638B6B-8867-40EF-9E52-11C71E25469C}">
      <dgm:prSet/>
      <dgm:spPr/>
      <dgm:t>
        <a:bodyPr/>
        <a:lstStyle/>
        <a:p>
          <a:endParaRPr lang="nb-NO"/>
        </a:p>
      </dgm:t>
    </dgm:pt>
    <dgm:pt modelId="{124ABD0E-D464-41B9-8A1E-832568DFF3A9}" type="sibTrans" cxnId="{DA638B6B-8867-40EF-9E52-11C71E25469C}">
      <dgm:prSet/>
      <dgm:spPr/>
      <dgm:t>
        <a:bodyPr/>
        <a:lstStyle/>
        <a:p>
          <a:endParaRPr lang="nb-NO"/>
        </a:p>
      </dgm:t>
    </dgm:pt>
    <dgm:pt modelId="{A93C94D5-2173-4219-9E1B-AE45DEF4EA50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Prioritere ressurser og innsats, samt fordele digitaliserings-investeringsmidler i Porsgrunn</a:t>
          </a:r>
          <a:endParaRPr lang="nb-NO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5C150-3D1F-4078-A514-81343F0E0D29}" type="parTrans" cxnId="{91EE2AA4-9FC3-41A9-ACA7-5D552B16753E}">
      <dgm:prSet/>
      <dgm:spPr/>
      <dgm:t>
        <a:bodyPr/>
        <a:lstStyle/>
        <a:p>
          <a:endParaRPr lang="nb-NO"/>
        </a:p>
      </dgm:t>
    </dgm:pt>
    <dgm:pt modelId="{1F9DBD43-6F1A-4530-BFD4-CF086E441F2D}" type="sibTrans" cxnId="{91EE2AA4-9FC3-41A9-ACA7-5D552B16753E}">
      <dgm:prSet/>
      <dgm:spPr/>
      <dgm:t>
        <a:bodyPr/>
        <a:lstStyle/>
        <a:p>
          <a:endParaRPr lang="nb-NO"/>
        </a:p>
      </dgm:t>
    </dgm:pt>
    <dgm:pt modelId="{FF4C8ED1-E803-454D-BDD1-CBF55707A84F}">
      <dgm:prSet phldrT="[Tekst]" custT="1"/>
      <dgm:spPr/>
      <dgm:t>
        <a:bodyPr/>
        <a:lstStyle/>
        <a:p>
          <a:r>
            <a:rPr lang="nb-NO" altLang="nb-N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Gjøre prioriteringer og igangsatte prosjekter kjent i representantens kommunalområde</a:t>
          </a:r>
          <a:endParaRPr lang="nb-NO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FE927-19B5-4F5D-A15F-11199E16959E}" type="parTrans" cxnId="{6C401C0A-CCF9-4989-A2B5-71DEBE37598F}">
      <dgm:prSet/>
      <dgm:spPr/>
      <dgm:t>
        <a:bodyPr/>
        <a:lstStyle/>
        <a:p>
          <a:endParaRPr lang="nb-NO"/>
        </a:p>
      </dgm:t>
    </dgm:pt>
    <dgm:pt modelId="{51C0A1E9-621D-44DE-92B9-69E939CF2016}" type="sibTrans" cxnId="{6C401C0A-CCF9-4989-A2B5-71DEBE37598F}">
      <dgm:prSet/>
      <dgm:spPr/>
      <dgm:t>
        <a:bodyPr/>
        <a:lstStyle/>
        <a:p>
          <a:endParaRPr lang="nb-NO"/>
        </a:p>
      </dgm:t>
    </dgm:pt>
    <dgm:pt modelId="{6340C0E0-C48C-4497-9EC5-FB4DAE83ECA1}">
      <dgm:prSet phldrT="[Tekst]" custT="1"/>
      <dgm:spPr/>
      <dgm:t>
        <a:bodyPr/>
        <a:lstStyle/>
        <a:p>
          <a:r>
            <a:rPr lang="nb-NO" altLang="nb-N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Melde inn nye prosjekter/forslag til tiltak fra representantens kommunalområde</a:t>
          </a:r>
          <a:endParaRPr lang="nb-NO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22BD0-7ED0-48B5-A71B-23B346DCD71E}" type="parTrans" cxnId="{C660ED59-44FF-4732-A059-F59921FD3297}">
      <dgm:prSet/>
      <dgm:spPr/>
      <dgm:t>
        <a:bodyPr/>
        <a:lstStyle/>
        <a:p>
          <a:endParaRPr lang="nb-NO"/>
        </a:p>
      </dgm:t>
    </dgm:pt>
    <dgm:pt modelId="{8A46E59A-D9DB-4D35-ADFA-5C64E52B8DCD}" type="sibTrans" cxnId="{C660ED59-44FF-4732-A059-F59921FD3297}">
      <dgm:prSet/>
      <dgm:spPr/>
      <dgm:t>
        <a:bodyPr/>
        <a:lstStyle/>
        <a:p>
          <a:endParaRPr lang="nb-NO"/>
        </a:p>
      </dgm:t>
    </dgm:pt>
    <dgm:pt modelId="{6EFFFC8B-063D-4C3F-8E90-F276AE0846E7}">
      <dgm:prSet phldrT="[Tekst]"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Medbestemmelse</a:t>
          </a:r>
        </a:p>
      </dgm:t>
    </dgm:pt>
    <dgm:pt modelId="{D8250195-CC0D-484E-B627-2F995635516B}" type="parTrans" cxnId="{713DDC6B-60B4-47C7-920E-29185A3165E9}">
      <dgm:prSet/>
      <dgm:spPr/>
      <dgm:t>
        <a:bodyPr/>
        <a:lstStyle/>
        <a:p>
          <a:endParaRPr lang="nb-NO"/>
        </a:p>
      </dgm:t>
    </dgm:pt>
    <dgm:pt modelId="{0AD9903E-8B17-45A6-B863-7376B6A41DCE}" type="sibTrans" cxnId="{713DDC6B-60B4-47C7-920E-29185A3165E9}">
      <dgm:prSet/>
      <dgm:spPr/>
      <dgm:t>
        <a:bodyPr/>
        <a:lstStyle/>
        <a:p>
          <a:endParaRPr lang="nb-NO"/>
        </a:p>
      </dgm:t>
    </dgm:pt>
    <dgm:pt modelId="{CEB44EF1-8BDB-49F6-ABFB-E2873BBF57D2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Saker og prioriteringer løftes til drøfting  i HAMU</a:t>
          </a:r>
          <a:endParaRPr lang="nb-NO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5AA02-C986-4F35-8BED-95E733667C62}" type="parTrans" cxnId="{0BBBAB15-7078-4B56-87AC-AE131061C40A}">
      <dgm:prSet/>
      <dgm:spPr/>
      <dgm:t>
        <a:bodyPr/>
        <a:lstStyle/>
        <a:p>
          <a:endParaRPr lang="nb-NO"/>
        </a:p>
      </dgm:t>
    </dgm:pt>
    <dgm:pt modelId="{81BDD87E-0D8A-4059-BB30-3A0CF7F2B5D1}" type="sibTrans" cxnId="{0BBBAB15-7078-4B56-87AC-AE131061C40A}">
      <dgm:prSet/>
      <dgm:spPr/>
      <dgm:t>
        <a:bodyPr/>
        <a:lstStyle/>
        <a:p>
          <a:endParaRPr lang="nb-NO"/>
        </a:p>
      </dgm:t>
    </dgm:pt>
    <dgm:pt modelId="{0A5DE332-C567-4ACA-A0E5-C22B0D66FAAF}" type="pres">
      <dgm:prSet presAssocID="{AFA0FFEA-E9ED-4738-813C-38F491B7ABEB}" presName="theList" presStyleCnt="0">
        <dgm:presLayoutVars>
          <dgm:dir/>
          <dgm:animLvl val="lvl"/>
          <dgm:resizeHandles val="exact"/>
        </dgm:presLayoutVars>
      </dgm:prSet>
      <dgm:spPr/>
    </dgm:pt>
    <dgm:pt modelId="{BDBAC1A9-DBE3-4016-857B-B257F5FD16B7}" type="pres">
      <dgm:prSet presAssocID="{1924DEE6-6198-4F4A-82B1-6C7C8A3EF0CC}" presName="compNode" presStyleCnt="0"/>
      <dgm:spPr/>
    </dgm:pt>
    <dgm:pt modelId="{440C8F05-0383-455E-91D7-2A345883CDC1}" type="pres">
      <dgm:prSet presAssocID="{1924DEE6-6198-4F4A-82B1-6C7C8A3EF0CC}" presName="aNode" presStyleLbl="bgShp" presStyleIdx="0" presStyleCnt="5"/>
      <dgm:spPr/>
    </dgm:pt>
    <dgm:pt modelId="{1757F47E-4E09-42A2-81AD-5C853E54D9ED}" type="pres">
      <dgm:prSet presAssocID="{1924DEE6-6198-4F4A-82B1-6C7C8A3EF0CC}" presName="textNode" presStyleLbl="bgShp" presStyleIdx="0" presStyleCnt="5"/>
      <dgm:spPr/>
    </dgm:pt>
    <dgm:pt modelId="{BF7281D1-EA15-4115-B1C6-B9A3F7B3CE80}" type="pres">
      <dgm:prSet presAssocID="{1924DEE6-6198-4F4A-82B1-6C7C8A3EF0CC}" presName="compChildNode" presStyleCnt="0"/>
      <dgm:spPr/>
    </dgm:pt>
    <dgm:pt modelId="{E62B1B07-F96B-4240-8AE3-B443D216B6B7}" type="pres">
      <dgm:prSet presAssocID="{1924DEE6-6198-4F4A-82B1-6C7C8A3EF0CC}" presName="theInnerList" presStyleCnt="0"/>
      <dgm:spPr/>
    </dgm:pt>
    <dgm:pt modelId="{F3061612-699B-4F49-963C-053A28B873E7}" type="pres">
      <dgm:prSet presAssocID="{FF4C8ED1-E803-454D-BDD1-CBF55707A84F}" presName="childNode" presStyleLbl="node1" presStyleIdx="0" presStyleCnt="7">
        <dgm:presLayoutVars>
          <dgm:bulletEnabled val="1"/>
        </dgm:presLayoutVars>
      </dgm:prSet>
      <dgm:spPr/>
    </dgm:pt>
    <dgm:pt modelId="{BC1E0AC1-8BC1-4C34-BC59-7916CB380ECF}" type="pres">
      <dgm:prSet presAssocID="{FF4C8ED1-E803-454D-BDD1-CBF55707A84F}" presName="aSpace2" presStyleCnt="0"/>
      <dgm:spPr/>
    </dgm:pt>
    <dgm:pt modelId="{2C3862B6-B297-45EC-9002-5D49B1AA37A5}" type="pres">
      <dgm:prSet presAssocID="{6340C0E0-C48C-4497-9EC5-FB4DAE83ECA1}" presName="childNode" presStyleLbl="node1" presStyleIdx="1" presStyleCnt="7">
        <dgm:presLayoutVars>
          <dgm:bulletEnabled val="1"/>
        </dgm:presLayoutVars>
      </dgm:prSet>
      <dgm:spPr/>
    </dgm:pt>
    <dgm:pt modelId="{A3EAD520-C335-4E54-8CA7-69608C9AD2F0}" type="pres">
      <dgm:prSet presAssocID="{1924DEE6-6198-4F4A-82B1-6C7C8A3EF0CC}" presName="aSpace" presStyleCnt="0"/>
      <dgm:spPr/>
    </dgm:pt>
    <dgm:pt modelId="{D5864463-B302-4CBC-9A79-6FE76AB0BC69}" type="pres">
      <dgm:prSet presAssocID="{6D1D6B74-1F90-4CDF-A957-536CC7BDA0D7}" presName="compNode" presStyleCnt="0"/>
      <dgm:spPr/>
    </dgm:pt>
    <dgm:pt modelId="{588C8915-E5E6-403B-B6BD-5EE1D6E2BA35}" type="pres">
      <dgm:prSet presAssocID="{6D1D6B74-1F90-4CDF-A957-536CC7BDA0D7}" presName="aNode" presStyleLbl="bgShp" presStyleIdx="1" presStyleCnt="5" custScaleX="120852" custLinFactNeighborX="-1160" custLinFactNeighborY="-18911"/>
      <dgm:spPr/>
    </dgm:pt>
    <dgm:pt modelId="{0E8BE764-55E0-40E1-9875-4974A0386F53}" type="pres">
      <dgm:prSet presAssocID="{6D1D6B74-1F90-4CDF-A957-536CC7BDA0D7}" presName="textNode" presStyleLbl="bgShp" presStyleIdx="1" presStyleCnt="5"/>
      <dgm:spPr/>
    </dgm:pt>
    <dgm:pt modelId="{37561A14-8D1D-4B24-AB83-85036C2636F0}" type="pres">
      <dgm:prSet presAssocID="{6D1D6B74-1F90-4CDF-A957-536CC7BDA0D7}" presName="compChildNode" presStyleCnt="0"/>
      <dgm:spPr/>
    </dgm:pt>
    <dgm:pt modelId="{4A69AB6A-4DB6-429F-9832-5D85DF8DD34E}" type="pres">
      <dgm:prSet presAssocID="{6D1D6B74-1F90-4CDF-A957-536CC7BDA0D7}" presName="theInnerList" presStyleCnt="0"/>
      <dgm:spPr/>
    </dgm:pt>
    <dgm:pt modelId="{DD5006EE-BDEA-4507-B346-B54450E72171}" type="pres">
      <dgm:prSet presAssocID="{169F1E84-594A-481C-A154-1C8366A50644}" presName="childNode" presStyleLbl="node1" presStyleIdx="2" presStyleCnt="7" custScaleX="127514" custScaleY="125592" custLinFactNeighborX="1420" custLinFactNeighborY="-232">
        <dgm:presLayoutVars>
          <dgm:bulletEnabled val="1"/>
        </dgm:presLayoutVars>
      </dgm:prSet>
      <dgm:spPr/>
    </dgm:pt>
    <dgm:pt modelId="{B996ABF3-7E39-48FB-AE5F-D6A220B3FB80}" type="pres">
      <dgm:prSet presAssocID="{6D1D6B74-1F90-4CDF-A957-536CC7BDA0D7}" presName="aSpace" presStyleCnt="0"/>
      <dgm:spPr/>
    </dgm:pt>
    <dgm:pt modelId="{D6F32730-C1D4-4130-9F39-3B6FD8BA73EC}" type="pres">
      <dgm:prSet presAssocID="{3C3EB9CF-9AD0-47E2-B91E-CCEE41578B51}" presName="compNode" presStyleCnt="0"/>
      <dgm:spPr/>
    </dgm:pt>
    <dgm:pt modelId="{92553B1D-FCD5-400F-B696-78A1588ADB72}" type="pres">
      <dgm:prSet presAssocID="{3C3EB9CF-9AD0-47E2-B91E-CCEE41578B51}" presName="aNode" presStyleLbl="bgShp" presStyleIdx="2" presStyleCnt="5"/>
      <dgm:spPr/>
    </dgm:pt>
    <dgm:pt modelId="{C81D071A-CDDF-44A4-B078-E34A37E8439E}" type="pres">
      <dgm:prSet presAssocID="{3C3EB9CF-9AD0-47E2-B91E-CCEE41578B51}" presName="textNode" presStyleLbl="bgShp" presStyleIdx="2" presStyleCnt="5"/>
      <dgm:spPr/>
    </dgm:pt>
    <dgm:pt modelId="{D867FE27-EEA6-4D62-A47D-95E36ABB2DA1}" type="pres">
      <dgm:prSet presAssocID="{3C3EB9CF-9AD0-47E2-B91E-CCEE41578B51}" presName="compChildNode" presStyleCnt="0"/>
      <dgm:spPr/>
    </dgm:pt>
    <dgm:pt modelId="{DD2BBB9A-4738-4DC6-BB15-010C61C1641F}" type="pres">
      <dgm:prSet presAssocID="{3C3EB9CF-9AD0-47E2-B91E-CCEE41578B51}" presName="theInnerList" presStyleCnt="0"/>
      <dgm:spPr/>
    </dgm:pt>
    <dgm:pt modelId="{84FEC7EB-E2BB-44C8-AE43-476D157033F4}" type="pres">
      <dgm:prSet presAssocID="{4118E1FE-3593-4746-8C3B-7EFA3F800B98}" presName="childNode" presStyleLbl="node1" presStyleIdx="3" presStyleCnt="7">
        <dgm:presLayoutVars>
          <dgm:bulletEnabled val="1"/>
        </dgm:presLayoutVars>
      </dgm:prSet>
      <dgm:spPr/>
    </dgm:pt>
    <dgm:pt modelId="{0AA42961-2E03-463A-B9FC-E3C6255A6EBB}" type="pres">
      <dgm:prSet presAssocID="{3C3EB9CF-9AD0-47E2-B91E-CCEE41578B51}" presName="aSpace" presStyleCnt="0"/>
      <dgm:spPr/>
    </dgm:pt>
    <dgm:pt modelId="{BA357235-96A7-46AF-9A3E-6F415E93260D}" type="pres">
      <dgm:prSet presAssocID="{6EFFFC8B-063D-4C3F-8E90-F276AE0846E7}" presName="compNode" presStyleCnt="0"/>
      <dgm:spPr/>
    </dgm:pt>
    <dgm:pt modelId="{9781368D-667A-4253-834C-D9D0D76537C4}" type="pres">
      <dgm:prSet presAssocID="{6EFFFC8B-063D-4C3F-8E90-F276AE0846E7}" presName="aNode" presStyleLbl="bgShp" presStyleIdx="3" presStyleCnt="5"/>
      <dgm:spPr/>
    </dgm:pt>
    <dgm:pt modelId="{CF0E7432-BEB2-4AD8-AED4-847420C3061D}" type="pres">
      <dgm:prSet presAssocID="{6EFFFC8B-063D-4C3F-8E90-F276AE0846E7}" presName="textNode" presStyleLbl="bgShp" presStyleIdx="3" presStyleCnt="5"/>
      <dgm:spPr/>
    </dgm:pt>
    <dgm:pt modelId="{F1CBEC45-686E-4596-9496-C2853F7C20BE}" type="pres">
      <dgm:prSet presAssocID="{6EFFFC8B-063D-4C3F-8E90-F276AE0846E7}" presName="compChildNode" presStyleCnt="0"/>
      <dgm:spPr/>
    </dgm:pt>
    <dgm:pt modelId="{C3F4E08E-BC4C-4A64-80AD-564AAE3FC64C}" type="pres">
      <dgm:prSet presAssocID="{6EFFFC8B-063D-4C3F-8E90-F276AE0846E7}" presName="theInnerList" presStyleCnt="0"/>
      <dgm:spPr/>
    </dgm:pt>
    <dgm:pt modelId="{1391518E-6D45-4156-86CE-E73F547C1F13}" type="pres">
      <dgm:prSet presAssocID="{CEB44EF1-8BDB-49F6-ABFB-E2873BBF57D2}" presName="childNode" presStyleLbl="node1" presStyleIdx="4" presStyleCnt="7">
        <dgm:presLayoutVars>
          <dgm:bulletEnabled val="1"/>
        </dgm:presLayoutVars>
      </dgm:prSet>
      <dgm:spPr/>
    </dgm:pt>
    <dgm:pt modelId="{DF0EDC0E-F19E-44E3-995B-8A233C333E3F}" type="pres">
      <dgm:prSet presAssocID="{6EFFFC8B-063D-4C3F-8E90-F276AE0846E7}" presName="aSpace" presStyleCnt="0"/>
      <dgm:spPr/>
    </dgm:pt>
    <dgm:pt modelId="{3893C7AD-2FA8-4C13-9AB1-059D7500D233}" type="pres">
      <dgm:prSet presAssocID="{8AAA1BC1-8982-4803-AFE7-53F83BD50397}" presName="compNode" presStyleCnt="0"/>
      <dgm:spPr/>
    </dgm:pt>
    <dgm:pt modelId="{2EB2B5A8-3762-4F4C-A904-02E67A7F8627}" type="pres">
      <dgm:prSet presAssocID="{8AAA1BC1-8982-4803-AFE7-53F83BD50397}" presName="aNode" presStyleLbl="bgShp" presStyleIdx="4" presStyleCnt="5"/>
      <dgm:spPr/>
    </dgm:pt>
    <dgm:pt modelId="{94E9C3BC-0F0C-4109-9AF4-CAC0CBEA3123}" type="pres">
      <dgm:prSet presAssocID="{8AAA1BC1-8982-4803-AFE7-53F83BD50397}" presName="textNode" presStyleLbl="bgShp" presStyleIdx="4" presStyleCnt="5"/>
      <dgm:spPr/>
    </dgm:pt>
    <dgm:pt modelId="{34E6C05C-0FEA-490F-950A-2B7320E1A5F6}" type="pres">
      <dgm:prSet presAssocID="{8AAA1BC1-8982-4803-AFE7-53F83BD50397}" presName="compChildNode" presStyleCnt="0"/>
      <dgm:spPr/>
    </dgm:pt>
    <dgm:pt modelId="{87675C0B-CAB3-4901-AC1F-46FE0DF0F37B}" type="pres">
      <dgm:prSet presAssocID="{8AAA1BC1-8982-4803-AFE7-53F83BD50397}" presName="theInnerList" presStyleCnt="0"/>
      <dgm:spPr/>
    </dgm:pt>
    <dgm:pt modelId="{1DEFE385-586F-4839-8AFF-9BC43626CE16}" type="pres">
      <dgm:prSet presAssocID="{F806F9E7-40A1-4849-A10A-34BDA5B52A6C}" presName="childNode" presStyleLbl="node1" presStyleIdx="5" presStyleCnt="7" custScaleY="163420">
        <dgm:presLayoutVars>
          <dgm:bulletEnabled val="1"/>
        </dgm:presLayoutVars>
      </dgm:prSet>
      <dgm:spPr/>
    </dgm:pt>
    <dgm:pt modelId="{ED450ABD-96C2-445C-902F-216A952392FF}" type="pres">
      <dgm:prSet presAssocID="{F806F9E7-40A1-4849-A10A-34BDA5B52A6C}" presName="aSpace2" presStyleCnt="0"/>
      <dgm:spPr/>
    </dgm:pt>
    <dgm:pt modelId="{52F7F778-D465-4349-A3BC-82B72C2EE831}" type="pres">
      <dgm:prSet presAssocID="{A93C94D5-2173-4219-9E1B-AE45DEF4EA50}" presName="childNode" presStyleLbl="node1" presStyleIdx="6" presStyleCnt="7" custScaleX="111785" custScaleY="127032">
        <dgm:presLayoutVars>
          <dgm:bulletEnabled val="1"/>
        </dgm:presLayoutVars>
      </dgm:prSet>
      <dgm:spPr/>
    </dgm:pt>
  </dgm:ptLst>
  <dgm:cxnLst>
    <dgm:cxn modelId="{6C401C0A-CCF9-4989-A2B5-71DEBE37598F}" srcId="{1924DEE6-6198-4F4A-82B1-6C7C8A3EF0CC}" destId="{FF4C8ED1-E803-454D-BDD1-CBF55707A84F}" srcOrd="0" destOrd="0" parTransId="{44CFE927-19B5-4F5D-A15F-11199E16959E}" sibTransId="{51C0A1E9-621D-44DE-92B9-69E939CF2016}"/>
    <dgm:cxn modelId="{0BBBAB15-7078-4B56-87AC-AE131061C40A}" srcId="{6EFFFC8B-063D-4C3F-8E90-F276AE0846E7}" destId="{CEB44EF1-8BDB-49F6-ABFB-E2873BBF57D2}" srcOrd="0" destOrd="0" parTransId="{D1D5AA02-C986-4F35-8BED-95E733667C62}" sibTransId="{81BDD87E-0D8A-4059-BB30-3A0CF7F2B5D1}"/>
    <dgm:cxn modelId="{2367EA18-042A-4D93-81DE-E174ACBD87F0}" type="presOf" srcId="{F806F9E7-40A1-4849-A10A-34BDA5B52A6C}" destId="{1DEFE385-586F-4839-8AFF-9BC43626CE16}" srcOrd="0" destOrd="0" presId="urn:microsoft.com/office/officeart/2005/8/layout/lProcess2"/>
    <dgm:cxn modelId="{58B0F925-502C-48CE-B783-9DFB9ECA6864}" type="presOf" srcId="{6EFFFC8B-063D-4C3F-8E90-F276AE0846E7}" destId="{9781368D-667A-4253-834C-D9D0D76537C4}" srcOrd="0" destOrd="0" presId="urn:microsoft.com/office/officeart/2005/8/layout/lProcess2"/>
    <dgm:cxn modelId="{6180ED39-A75D-4BC0-96C2-614DE57AC81F}" srcId="{AFA0FFEA-E9ED-4738-813C-38F491B7ABEB}" destId="{8AAA1BC1-8982-4803-AFE7-53F83BD50397}" srcOrd="4" destOrd="0" parTransId="{1401CE32-6E99-459E-B622-C6E0992D71A7}" sibTransId="{5ACF2C6A-36F7-40C2-89AD-A5B15C0CA80B}"/>
    <dgm:cxn modelId="{6077BF60-D154-4D0D-9101-57AB83F2320E}" type="presOf" srcId="{8AAA1BC1-8982-4803-AFE7-53F83BD50397}" destId="{2EB2B5A8-3762-4F4C-A904-02E67A7F8627}" srcOrd="0" destOrd="0" presId="urn:microsoft.com/office/officeart/2005/8/layout/lProcess2"/>
    <dgm:cxn modelId="{63153F69-FC97-48D2-8D3E-45AA71E435C1}" type="presOf" srcId="{8AAA1BC1-8982-4803-AFE7-53F83BD50397}" destId="{94E9C3BC-0F0C-4109-9AF4-CAC0CBEA3123}" srcOrd="1" destOrd="0" presId="urn:microsoft.com/office/officeart/2005/8/layout/lProcess2"/>
    <dgm:cxn modelId="{DA638B6B-8867-40EF-9E52-11C71E25469C}" srcId="{8AAA1BC1-8982-4803-AFE7-53F83BD50397}" destId="{F806F9E7-40A1-4849-A10A-34BDA5B52A6C}" srcOrd="0" destOrd="0" parTransId="{4F793FCF-F620-426B-9344-A83AADAF4679}" sibTransId="{124ABD0E-D464-41B9-8A1E-832568DFF3A9}"/>
    <dgm:cxn modelId="{A5D4AC6B-89A8-44CF-895B-8CB76A562817}" type="presOf" srcId="{3C3EB9CF-9AD0-47E2-B91E-CCEE41578B51}" destId="{92553B1D-FCD5-400F-B696-78A1588ADB72}" srcOrd="0" destOrd="0" presId="urn:microsoft.com/office/officeart/2005/8/layout/lProcess2"/>
    <dgm:cxn modelId="{713DDC6B-60B4-47C7-920E-29185A3165E9}" srcId="{AFA0FFEA-E9ED-4738-813C-38F491B7ABEB}" destId="{6EFFFC8B-063D-4C3F-8E90-F276AE0846E7}" srcOrd="3" destOrd="0" parTransId="{D8250195-CC0D-484E-B627-2F995635516B}" sibTransId="{0AD9903E-8B17-45A6-B863-7376B6A41DCE}"/>
    <dgm:cxn modelId="{27101270-68AA-4696-8CD2-FAD3F61FBDCA}" type="presOf" srcId="{6340C0E0-C48C-4497-9EC5-FB4DAE83ECA1}" destId="{2C3862B6-B297-45EC-9002-5D49B1AA37A5}" srcOrd="0" destOrd="0" presId="urn:microsoft.com/office/officeart/2005/8/layout/lProcess2"/>
    <dgm:cxn modelId="{F3575652-6FF0-4A09-8C52-620859EB02F2}" type="presOf" srcId="{1924DEE6-6198-4F4A-82B1-6C7C8A3EF0CC}" destId="{1757F47E-4E09-42A2-81AD-5C853E54D9ED}" srcOrd="1" destOrd="0" presId="urn:microsoft.com/office/officeart/2005/8/layout/lProcess2"/>
    <dgm:cxn modelId="{1E8F4674-4DBE-47F0-B036-F7147C184007}" srcId="{6D1D6B74-1F90-4CDF-A957-536CC7BDA0D7}" destId="{169F1E84-594A-481C-A154-1C8366A50644}" srcOrd="0" destOrd="0" parTransId="{B345CA34-B4A8-4081-880A-C711DE81FF60}" sibTransId="{87EC4329-3F1E-4251-9F77-7EDC3564EFF3}"/>
    <dgm:cxn modelId="{62F2AA57-8F43-4EC0-B974-7C9EC48AA7E1}" type="presOf" srcId="{6EFFFC8B-063D-4C3F-8E90-F276AE0846E7}" destId="{CF0E7432-BEB2-4AD8-AED4-847420C3061D}" srcOrd="1" destOrd="0" presId="urn:microsoft.com/office/officeart/2005/8/layout/lProcess2"/>
    <dgm:cxn modelId="{C660ED59-44FF-4732-A059-F59921FD3297}" srcId="{1924DEE6-6198-4F4A-82B1-6C7C8A3EF0CC}" destId="{6340C0E0-C48C-4497-9EC5-FB4DAE83ECA1}" srcOrd="1" destOrd="0" parTransId="{FD822BD0-7ED0-48B5-A71B-23B346DCD71E}" sibTransId="{8A46E59A-D9DB-4D35-ADFA-5C64E52B8DCD}"/>
    <dgm:cxn modelId="{F19DC487-D2EA-498D-BFE4-896B8F7C7541}" type="presOf" srcId="{169F1E84-594A-481C-A154-1C8366A50644}" destId="{DD5006EE-BDEA-4507-B346-B54450E72171}" srcOrd="0" destOrd="0" presId="urn:microsoft.com/office/officeart/2005/8/layout/lProcess2"/>
    <dgm:cxn modelId="{BF5B759F-6693-40B0-86D0-91D254348695}" type="presOf" srcId="{FF4C8ED1-E803-454D-BDD1-CBF55707A84F}" destId="{F3061612-699B-4F49-963C-053A28B873E7}" srcOrd="0" destOrd="0" presId="urn:microsoft.com/office/officeart/2005/8/layout/lProcess2"/>
    <dgm:cxn modelId="{665BEBA1-BD06-40A4-9981-5709446CF7A6}" type="presOf" srcId="{A93C94D5-2173-4219-9E1B-AE45DEF4EA50}" destId="{52F7F778-D465-4349-A3BC-82B72C2EE831}" srcOrd="0" destOrd="0" presId="urn:microsoft.com/office/officeart/2005/8/layout/lProcess2"/>
    <dgm:cxn modelId="{91EE2AA4-9FC3-41A9-ACA7-5D552B16753E}" srcId="{8AAA1BC1-8982-4803-AFE7-53F83BD50397}" destId="{A93C94D5-2173-4219-9E1B-AE45DEF4EA50}" srcOrd="1" destOrd="0" parTransId="{3665C150-3D1F-4078-A514-81343F0E0D29}" sibTransId="{1F9DBD43-6F1A-4530-BFD4-CF086E441F2D}"/>
    <dgm:cxn modelId="{7CBC85AF-5C6B-4FE2-B834-79D306D273A7}" srcId="{3C3EB9CF-9AD0-47E2-B91E-CCEE41578B51}" destId="{4118E1FE-3593-4746-8C3B-7EFA3F800B98}" srcOrd="0" destOrd="0" parTransId="{981F393F-870E-4B30-AAC7-8B213F3AB3C4}" sibTransId="{9E1CDCD2-2FCC-4284-8FC2-FF3B47BE0847}"/>
    <dgm:cxn modelId="{CEFA45B3-3FD0-486F-9EAE-6ACD6074F768}" srcId="{AFA0FFEA-E9ED-4738-813C-38F491B7ABEB}" destId="{6D1D6B74-1F90-4CDF-A957-536CC7BDA0D7}" srcOrd="1" destOrd="0" parTransId="{435D7106-A5B2-4D4E-88BB-742B604B4745}" sibTransId="{F1A69B3A-94E8-4E2F-9142-9079E50DE24D}"/>
    <dgm:cxn modelId="{CEA59BB6-7DA7-49AD-81E2-2F0987D575FA}" type="presOf" srcId="{4118E1FE-3593-4746-8C3B-7EFA3F800B98}" destId="{84FEC7EB-E2BB-44C8-AE43-476D157033F4}" srcOrd="0" destOrd="0" presId="urn:microsoft.com/office/officeart/2005/8/layout/lProcess2"/>
    <dgm:cxn modelId="{23789FC4-8CF5-4E01-91EE-0059180A31D6}" srcId="{AFA0FFEA-E9ED-4738-813C-38F491B7ABEB}" destId="{3C3EB9CF-9AD0-47E2-B91E-CCEE41578B51}" srcOrd="2" destOrd="0" parTransId="{CA1B2F8E-0256-4331-AB59-DB992B6AE593}" sibTransId="{9996443D-3CBA-4D77-9F59-C1B93EA4D5F7}"/>
    <dgm:cxn modelId="{6F01A6CF-FFA8-49FD-B6BA-3B72B5C645AF}" type="presOf" srcId="{1924DEE6-6198-4F4A-82B1-6C7C8A3EF0CC}" destId="{440C8F05-0383-455E-91D7-2A345883CDC1}" srcOrd="0" destOrd="0" presId="urn:microsoft.com/office/officeart/2005/8/layout/lProcess2"/>
    <dgm:cxn modelId="{067630D4-3E75-4CE8-B0EA-20B62DB51FE4}" type="presOf" srcId="{AFA0FFEA-E9ED-4738-813C-38F491B7ABEB}" destId="{0A5DE332-C567-4ACA-A0E5-C22B0D66FAAF}" srcOrd="0" destOrd="0" presId="urn:microsoft.com/office/officeart/2005/8/layout/lProcess2"/>
    <dgm:cxn modelId="{9715C1D7-B52B-42EC-A1FB-CE2B5466E5D9}" srcId="{AFA0FFEA-E9ED-4738-813C-38F491B7ABEB}" destId="{1924DEE6-6198-4F4A-82B1-6C7C8A3EF0CC}" srcOrd="0" destOrd="0" parTransId="{D533E52A-198E-4981-8D89-3AD64861C749}" sibTransId="{549F2C7A-D755-4DBB-ACE5-5DCE2E741BDA}"/>
    <dgm:cxn modelId="{1F7588F8-B3A5-469A-AE94-9DDCA4FB91B3}" type="presOf" srcId="{3C3EB9CF-9AD0-47E2-B91E-CCEE41578B51}" destId="{C81D071A-CDDF-44A4-B078-E34A37E8439E}" srcOrd="1" destOrd="0" presId="urn:microsoft.com/office/officeart/2005/8/layout/lProcess2"/>
    <dgm:cxn modelId="{5B33AAF8-9D20-464F-B98B-FF7D8A1E9C86}" type="presOf" srcId="{6D1D6B74-1F90-4CDF-A957-536CC7BDA0D7}" destId="{0E8BE764-55E0-40E1-9875-4974A0386F53}" srcOrd="1" destOrd="0" presId="urn:microsoft.com/office/officeart/2005/8/layout/lProcess2"/>
    <dgm:cxn modelId="{B51472FA-E5DD-454C-9ED4-A4FE6759EAAB}" type="presOf" srcId="{6D1D6B74-1F90-4CDF-A957-536CC7BDA0D7}" destId="{588C8915-E5E6-403B-B6BD-5EE1D6E2BA35}" srcOrd="0" destOrd="0" presId="urn:microsoft.com/office/officeart/2005/8/layout/lProcess2"/>
    <dgm:cxn modelId="{E5D66FFB-405A-46C5-9329-BA9C8BB2BC9B}" type="presOf" srcId="{CEB44EF1-8BDB-49F6-ABFB-E2873BBF57D2}" destId="{1391518E-6D45-4156-86CE-E73F547C1F13}" srcOrd="0" destOrd="0" presId="urn:microsoft.com/office/officeart/2005/8/layout/lProcess2"/>
    <dgm:cxn modelId="{730BF574-86D5-4DDD-BFDA-29A938842637}" type="presParOf" srcId="{0A5DE332-C567-4ACA-A0E5-C22B0D66FAAF}" destId="{BDBAC1A9-DBE3-4016-857B-B257F5FD16B7}" srcOrd="0" destOrd="0" presId="urn:microsoft.com/office/officeart/2005/8/layout/lProcess2"/>
    <dgm:cxn modelId="{06F574AA-3F70-4D2C-862B-65C7CDAA241C}" type="presParOf" srcId="{BDBAC1A9-DBE3-4016-857B-B257F5FD16B7}" destId="{440C8F05-0383-455E-91D7-2A345883CDC1}" srcOrd="0" destOrd="0" presId="urn:microsoft.com/office/officeart/2005/8/layout/lProcess2"/>
    <dgm:cxn modelId="{C26F539B-C53A-4AB2-81C5-401836FA9725}" type="presParOf" srcId="{BDBAC1A9-DBE3-4016-857B-B257F5FD16B7}" destId="{1757F47E-4E09-42A2-81AD-5C853E54D9ED}" srcOrd="1" destOrd="0" presId="urn:microsoft.com/office/officeart/2005/8/layout/lProcess2"/>
    <dgm:cxn modelId="{62CAB993-E6C5-434D-8B39-D568D13D492C}" type="presParOf" srcId="{BDBAC1A9-DBE3-4016-857B-B257F5FD16B7}" destId="{BF7281D1-EA15-4115-B1C6-B9A3F7B3CE80}" srcOrd="2" destOrd="0" presId="urn:microsoft.com/office/officeart/2005/8/layout/lProcess2"/>
    <dgm:cxn modelId="{A8F12640-2108-40F8-909C-88DDE99C7A58}" type="presParOf" srcId="{BF7281D1-EA15-4115-B1C6-B9A3F7B3CE80}" destId="{E62B1B07-F96B-4240-8AE3-B443D216B6B7}" srcOrd="0" destOrd="0" presId="urn:microsoft.com/office/officeart/2005/8/layout/lProcess2"/>
    <dgm:cxn modelId="{847F55E5-2CAC-42A0-B781-2FBCD3D9D12C}" type="presParOf" srcId="{E62B1B07-F96B-4240-8AE3-B443D216B6B7}" destId="{F3061612-699B-4F49-963C-053A28B873E7}" srcOrd="0" destOrd="0" presId="urn:microsoft.com/office/officeart/2005/8/layout/lProcess2"/>
    <dgm:cxn modelId="{71DCCC3F-C8C4-4F74-B44E-36661A58AD49}" type="presParOf" srcId="{E62B1B07-F96B-4240-8AE3-B443D216B6B7}" destId="{BC1E0AC1-8BC1-4C34-BC59-7916CB380ECF}" srcOrd="1" destOrd="0" presId="urn:microsoft.com/office/officeart/2005/8/layout/lProcess2"/>
    <dgm:cxn modelId="{7E3252EF-A575-4310-A168-5495B5836F0D}" type="presParOf" srcId="{E62B1B07-F96B-4240-8AE3-B443D216B6B7}" destId="{2C3862B6-B297-45EC-9002-5D49B1AA37A5}" srcOrd="2" destOrd="0" presId="urn:microsoft.com/office/officeart/2005/8/layout/lProcess2"/>
    <dgm:cxn modelId="{043E1393-21EA-407B-85B4-D31FEFF157F1}" type="presParOf" srcId="{0A5DE332-C567-4ACA-A0E5-C22B0D66FAAF}" destId="{A3EAD520-C335-4E54-8CA7-69608C9AD2F0}" srcOrd="1" destOrd="0" presId="urn:microsoft.com/office/officeart/2005/8/layout/lProcess2"/>
    <dgm:cxn modelId="{91B66020-18C9-4D71-A3DA-A291237062CB}" type="presParOf" srcId="{0A5DE332-C567-4ACA-A0E5-C22B0D66FAAF}" destId="{D5864463-B302-4CBC-9A79-6FE76AB0BC69}" srcOrd="2" destOrd="0" presId="urn:microsoft.com/office/officeart/2005/8/layout/lProcess2"/>
    <dgm:cxn modelId="{22129337-EBBD-4CED-89B7-6CF731B37B4C}" type="presParOf" srcId="{D5864463-B302-4CBC-9A79-6FE76AB0BC69}" destId="{588C8915-E5E6-403B-B6BD-5EE1D6E2BA35}" srcOrd="0" destOrd="0" presId="urn:microsoft.com/office/officeart/2005/8/layout/lProcess2"/>
    <dgm:cxn modelId="{62E4139E-D0B7-4B32-9EB1-DB5C1FDC6368}" type="presParOf" srcId="{D5864463-B302-4CBC-9A79-6FE76AB0BC69}" destId="{0E8BE764-55E0-40E1-9875-4974A0386F53}" srcOrd="1" destOrd="0" presId="urn:microsoft.com/office/officeart/2005/8/layout/lProcess2"/>
    <dgm:cxn modelId="{E4390116-4727-44EE-866F-16C8131CF1EC}" type="presParOf" srcId="{D5864463-B302-4CBC-9A79-6FE76AB0BC69}" destId="{37561A14-8D1D-4B24-AB83-85036C2636F0}" srcOrd="2" destOrd="0" presId="urn:microsoft.com/office/officeart/2005/8/layout/lProcess2"/>
    <dgm:cxn modelId="{46B43A31-8E00-4D32-854A-A7B35D8D3C3F}" type="presParOf" srcId="{37561A14-8D1D-4B24-AB83-85036C2636F0}" destId="{4A69AB6A-4DB6-429F-9832-5D85DF8DD34E}" srcOrd="0" destOrd="0" presId="urn:microsoft.com/office/officeart/2005/8/layout/lProcess2"/>
    <dgm:cxn modelId="{97E3D2B8-CA4E-44E3-A0F9-BE886590CD36}" type="presParOf" srcId="{4A69AB6A-4DB6-429F-9832-5D85DF8DD34E}" destId="{DD5006EE-BDEA-4507-B346-B54450E72171}" srcOrd="0" destOrd="0" presId="urn:microsoft.com/office/officeart/2005/8/layout/lProcess2"/>
    <dgm:cxn modelId="{658EB231-A50A-4B05-BD1B-10EE3C3823CD}" type="presParOf" srcId="{0A5DE332-C567-4ACA-A0E5-C22B0D66FAAF}" destId="{B996ABF3-7E39-48FB-AE5F-D6A220B3FB80}" srcOrd="3" destOrd="0" presId="urn:microsoft.com/office/officeart/2005/8/layout/lProcess2"/>
    <dgm:cxn modelId="{43DC5F10-33C5-4113-AEDF-506E60612608}" type="presParOf" srcId="{0A5DE332-C567-4ACA-A0E5-C22B0D66FAAF}" destId="{D6F32730-C1D4-4130-9F39-3B6FD8BA73EC}" srcOrd="4" destOrd="0" presId="urn:microsoft.com/office/officeart/2005/8/layout/lProcess2"/>
    <dgm:cxn modelId="{47B20C9E-E941-48C6-9BFA-C578219EEEE4}" type="presParOf" srcId="{D6F32730-C1D4-4130-9F39-3B6FD8BA73EC}" destId="{92553B1D-FCD5-400F-B696-78A1588ADB72}" srcOrd="0" destOrd="0" presId="urn:microsoft.com/office/officeart/2005/8/layout/lProcess2"/>
    <dgm:cxn modelId="{69827A71-55E8-4EE8-831B-5958B2AE44C0}" type="presParOf" srcId="{D6F32730-C1D4-4130-9F39-3B6FD8BA73EC}" destId="{C81D071A-CDDF-44A4-B078-E34A37E8439E}" srcOrd="1" destOrd="0" presId="urn:microsoft.com/office/officeart/2005/8/layout/lProcess2"/>
    <dgm:cxn modelId="{B0F2F4B4-974A-4D3E-9BE6-1616B049F236}" type="presParOf" srcId="{D6F32730-C1D4-4130-9F39-3B6FD8BA73EC}" destId="{D867FE27-EEA6-4D62-A47D-95E36ABB2DA1}" srcOrd="2" destOrd="0" presId="urn:microsoft.com/office/officeart/2005/8/layout/lProcess2"/>
    <dgm:cxn modelId="{E466FE67-FB5F-4716-85A0-F4E5E8C03327}" type="presParOf" srcId="{D867FE27-EEA6-4D62-A47D-95E36ABB2DA1}" destId="{DD2BBB9A-4738-4DC6-BB15-010C61C1641F}" srcOrd="0" destOrd="0" presId="urn:microsoft.com/office/officeart/2005/8/layout/lProcess2"/>
    <dgm:cxn modelId="{0142F9F5-32C4-4530-8ED7-B5AAEB3CCD6E}" type="presParOf" srcId="{DD2BBB9A-4738-4DC6-BB15-010C61C1641F}" destId="{84FEC7EB-E2BB-44C8-AE43-476D157033F4}" srcOrd="0" destOrd="0" presId="urn:microsoft.com/office/officeart/2005/8/layout/lProcess2"/>
    <dgm:cxn modelId="{8A2B7685-FEC1-4BE6-93D6-75AEA3082DEB}" type="presParOf" srcId="{0A5DE332-C567-4ACA-A0E5-C22B0D66FAAF}" destId="{0AA42961-2E03-463A-B9FC-E3C6255A6EBB}" srcOrd="5" destOrd="0" presId="urn:microsoft.com/office/officeart/2005/8/layout/lProcess2"/>
    <dgm:cxn modelId="{EABFE8A0-8023-4997-8415-43FC1A04C2FA}" type="presParOf" srcId="{0A5DE332-C567-4ACA-A0E5-C22B0D66FAAF}" destId="{BA357235-96A7-46AF-9A3E-6F415E93260D}" srcOrd="6" destOrd="0" presId="urn:microsoft.com/office/officeart/2005/8/layout/lProcess2"/>
    <dgm:cxn modelId="{0B9AA5C1-2228-4FEF-B50D-3452A9571433}" type="presParOf" srcId="{BA357235-96A7-46AF-9A3E-6F415E93260D}" destId="{9781368D-667A-4253-834C-D9D0D76537C4}" srcOrd="0" destOrd="0" presId="urn:microsoft.com/office/officeart/2005/8/layout/lProcess2"/>
    <dgm:cxn modelId="{F85604DD-2023-4A7C-A3C0-DBBFD4DECDAE}" type="presParOf" srcId="{BA357235-96A7-46AF-9A3E-6F415E93260D}" destId="{CF0E7432-BEB2-4AD8-AED4-847420C3061D}" srcOrd="1" destOrd="0" presId="urn:microsoft.com/office/officeart/2005/8/layout/lProcess2"/>
    <dgm:cxn modelId="{DE966E0D-819E-405D-BFC0-67C30351D5F5}" type="presParOf" srcId="{BA357235-96A7-46AF-9A3E-6F415E93260D}" destId="{F1CBEC45-686E-4596-9496-C2853F7C20BE}" srcOrd="2" destOrd="0" presId="urn:microsoft.com/office/officeart/2005/8/layout/lProcess2"/>
    <dgm:cxn modelId="{060E1469-F592-4EA3-BD9E-0E51247CB17A}" type="presParOf" srcId="{F1CBEC45-686E-4596-9496-C2853F7C20BE}" destId="{C3F4E08E-BC4C-4A64-80AD-564AAE3FC64C}" srcOrd="0" destOrd="0" presId="urn:microsoft.com/office/officeart/2005/8/layout/lProcess2"/>
    <dgm:cxn modelId="{4F6702F6-7D45-4A7C-A3B2-A66CAD6F4BB0}" type="presParOf" srcId="{C3F4E08E-BC4C-4A64-80AD-564AAE3FC64C}" destId="{1391518E-6D45-4156-86CE-E73F547C1F13}" srcOrd="0" destOrd="0" presId="urn:microsoft.com/office/officeart/2005/8/layout/lProcess2"/>
    <dgm:cxn modelId="{71BD66C1-49B3-4BC2-BEF6-047553410CFB}" type="presParOf" srcId="{0A5DE332-C567-4ACA-A0E5-C22B0D66FAAF}" destId="{DF0EDC0E-F19E-44E3-995B-8A233C333E3F}" srcOrd="7" destOrd="0" presId="urn:microsoft.com/office/officeart/2005/8/layout/lProcess2"/>
    <dgm:cxn modelId="{C428E08C-1AC6-441F-8E97-0B4731098939}" type="presParOf" srcId="{0A5DE332-C567-4ACA-A0E5-C22B0D66FAAF}" destId="{3893C7AD-2FA8-4C13-9AB1-059D7500D233}" srcOrd="8" destOrd="0" presId="urn:microsoft.com/office/officeart/2005/8/layout/lProcess2"/>
    <dgm:cxn modelId="{A6E2DC73-1097-48AC-9EE8-174F62D86032}" type="presParOf" srcId="{3893C7AD-2FA8-4C13-9AB1-059D7500D233}" destId="{2EB2B5A8-3762-4F4C-A904-02E67A7F8627}" srcOrd="0" destOrd="0" presId="urn:microsoft.com/office/officeart/2005/8/layout/lProcess2"/>
    <dgm:cxn modelId="{BC34ED96-E4DB-44E8-97F7-B254946A2892}" type="presParOf" srcId="{3893C7AD-2FA8-4C13-9AB1-059D7500D233}" destId="{94E9C3BC-0F0C-4109-9AF4-CAC0CBEA3123}" srcOrd="1" destOrd="0" presId="urn:microsoft.com/office/officeart/2005/8/layout/lProcess2"/>
    <dgm:cxn modelId="{575482CF-CDCE-49FE-A082-054562FFB0E4}" type="presParOf" srcId="{3893C7AD-2FA8-4C13-9AB1-059D7500D233}" destId="{34E6C05C-0FEA-490F-950A-2B7320E1A5F6}" srcOrd="2" destOrd="0" presId="urn:microsoft.com/office/officeart/2005/8/layout/lProcess2"/>
    <dgm:cxn modelId="{7D674A74-DAE9-4C62-8C02-EA970354AC96}" type="presParOf" srcId="{34E6C05C-0FEA-490F-950A-2B7320E1A5F6}" destId="{87675C0B-CAB3-4901-AC1F-46FE0DF0F37B}" srcOrd="0" destOrd="0" presId="urn:microsoft.com/office/officeart/2005/8/layout/lProcess2"/>
    <dgm:cxn modelId="{EFBA06AE-840B-4F10-B56E-61D2A9D7D596}" type="presParOf" srcId="{87675C0B-CAB3-4901-AC1F-46FE0DF0F37B}" destId="{1DEFE385-586F-4839-8AFF-9BC43626CE16}" srcOrd="0" destOrd="0" presId="urn:microsoft.com/office/officeart/2005/8/layout/lProcess2"/>
    <dgm:cxn modelId="{A7F1D289-792C-4544-B7CD-02272E5E1902}" type="presParOf" srcId="{87675C0B-CAB3-4901-AC1F-46FE0DF0F37B}" destId="{ED450ABD-96C2-445C-902F-216A952392FF}" srcOrd="1" destOrd="0" presId="urn:microsoft.com/office/officeart/2005/8/layout/lProcess2"/>
    <dgm:cxn modelId="{8AE1AC15-EC16-49AC-B462-EB55E6765234}" type="presParOf" srcId="{87675C0B-CAB3-4901-AC1F-46FE0DF0F37B}" destId="{52F7F778-D465-4349-A3BC-82B72C2EE8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8F05-0383-455E-91D7-2A345883CDC1}">
      <dsp:nvSpPr>
        <dsp:cNvPr id="0" name=""/>
        <dsp:cNvSpPr/>
      </dsp:nvSpPr>
      <dsp:spPr>
        <a:xfrm>
          <a:off x="3634" y="0"/>
          <a:ext cx="1703952" cy="4567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Dialog/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informasjon</a:t>
          </a:r>
        </a:p>
      </dsp:txBody>
      <dsp:txXfrm>
        <a:off x="3634" y="0"/>
        <a:ext cx="1703952" cy="1370182"/>
      </dsp:txXfrm>
    </dsp:sp>
    <dsp:sp modelId="{F3061612-699B-4F49-963C-053A28B873E7}">
      <dsp:nvSpPr>
        <dsp:cNvPr id="0" name=""/>
        <dsp:cNvSpPr/>
      </dsp:nvSpPr>
      <dsp:spPr>
        <a:xfrm>
          <a:off x="174029" y="1371520"/>
          <a:ext cx="1363161" cy="1377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altLang="nb-NO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Gjøre prioriteringer og igangsatte prosjekter kjent i representantens kommunalområde</a:t>
          </a:r>
          <a:endParaRPr lang="nb-NO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955" y="1411446"/>
        <a:ext cx="1283309" cy="1297243"/>
      </dsp:txXfrm>
    </dsp:sp>
    <dsp:sp modelId="{2C3862B6-B297-45EC-9002-5D49B1AA37A5}">
      <dsp:nvSpPr>
        <dsp:cNvPr id="0" name=""/>
        <dsp:cNvSpPr/>
      </dsp:nvSpPr>
      <dsp:spPr>
        <a:xfrm>
          <a:off x="174029" y="2960477"/>
          <a:ext cx="1363161" cy="1377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altLang="nb-NO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Melde inn nye prosjekter/forslag til tiltak fra representantens kommunalområde</a:t>
          </a:r>
          <a:endParaRPr lang="nb-NO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955" y="3000403"/>
        <a:ext cx="1283309" cy="1297243"/>
      </dsp:txXfrm>
    </dsp:sp>
    <dsp:sp modelId="{588C8915-E5E6-403B-B6BD-5EE1D6E2BA35}">
      <dsp:nvSpPr>
        <dsp:cNvPr id="0" name=""/>
        <dsp:cNvSpPr/>
      </dsp:nvSpPr>
      <dsp:spPr>
        <a:xfrm>
          <a:off x="1815617" y="0"/>
          <a:ext cx="2059260" cy="4567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Oppfølging/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styring</a:t>
          </a:r>
        </a:p>
      </dsp:txBody>
      <dsp:txXfrm>
        <a:off x="1815617" y="0"/>
        <a:ext cx="2059260" cy="1370182"/>
      </dsp:txXfrm>
    </dsp:sp>
    <dsp:sp modelId="{DD5006EE-BDEA-4507-B346-B54450E72171}">
      <dsp:nvSpPr>
        <dsp:cNvPr id="0" name=""/>
        <dsp:cNvSpPr/>
      </dsp:nvSpPr>
      <dsp:spPr>
        <a:xfrm>
          <a:off x="2015258" y="1365317"/>
          <a:ext cx="1738221" cy="2967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DigiForum skal informeres om alle planer og ønsker om anskaffelse av nye systemer. Dette for å sikre korrekt gjennomføring av anskaffelse og riktig medvirkning i anskaffelsesfasen.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>
            <a:solidFill>
              <a:schemeClr val="bg1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DigiForum vil også koordinere og prioritere innføringen av nye systemer i organisasjonen, og sikre at vi ikke kjøper inn systemer vi allerede har.</a:t>
          </a:r>
          <a:endParaRPr lang="nb-NO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6169" y="1416228"/>
        <a:ext cx="1636399" cy="2865674"/>
      </dsp:txXfrm>
    </dsp:sp>
    <dsp:sp modelId="{92553B1D-FCD5-400F-B696-78A1588ADB72}">
      <dsp:nvSpPr>
        <dsp:cNvPr id="0" name=""/>
        <dsp:cNvSpPr/>
      </dsp:nvSpPr>
      <dsp:spPr>
        <a:xfrm>
          <a:off x="4022439" y="0"/>
          <a:ext cx="1703952" cy="4567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Strategi</a:t>
          </a:r>
        </a:p>
      </dsp:txBody>
      <dsp:txXfrm>
        <a:off x="4022439" y="0"/>
        <a:ext cx="1703952" cy="1370182"/>
      </dsp:txXfrm>
    </dsp:sp>
    <dsp:sp modelId="{84FEC7EB-E2BB-44C8-AE43-476D157033F4}">
      <dsp:nvSpPr>
        <dsp:cNvPr id="0" name=""/>
        <dsp:cNvSpPr/>
      </dsp:nvSpPr>
      <dsp:spPr>
        <a:xfrm>
          <a:off x="4192834" y="1370182"/>
          <a:ext cx="1363161" cy="296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Ansvar for å legge til rette for gode strategiske valg knyttet til digital transformasjon i Porsgrunn kommune</a:t>
          </a:r>
          <a:endParaRPr lang="nb-NO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760" y="1410108"/>
        <a:ext cx="1283309" cy="2888876"/>
      </dsp:txXfrm>
    </dsp:sp>
    <dsp:sp modelId="{9781368D-667A-4253-834C-D9D0D76537C4}">
      <dsp:nvSpPr>
        <dsp:cNvPr id="0" name=""/>
        <dsp:cNvSpPr/>
      </dsp:nvSpPr>
      <dsp:spPr>
        <a:xfrm>
          <a:off x="5854187" y="0"/>
          <a:ext cx="1703952" cy="4567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Medbestemmelse</a:t>
          </a:r>
        </a:p>
      </dsp:txBody>
      <dsp:txXfrm>
        <a:off x="5854187" y="0"/>
        <a:ext cx="1703952" cy="1370182"/>
      </dsp:txXfrm>
    </dsp:sp>
    <dsp:sp modelId="{1391518E-6D45-4156-86CE-E73F547C1F13}">
      <dsp:nvSpPr>
        <dsp:cNvPr id="0" name=""/>
        <dsp:cNvSpPr/>
      </dsp:nvSpPr>
      <dsp:spPr>
        <a:xfrm>
          <a:off x="6024583" y="1370182"/>
          <a:ext cx="1363161" cy="296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Saker og prioriteringer løftes til drøfting  i HAMU</a:t>
          </a:r>
          <a:endParaRPr lang="nb-NO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4509" y="1410108"/>
        <a:ext cx="1283309" cy="2888876"/>
      </dsp:txXfrm>
    </dsp:sp>
    <dsp:sp modelId="{2EB2B5A8-3762-4F4C-A904-02E67A7F8627}">
      <dsp:nvSpPr>
        <dsp:cNvPr id="0" name=""/>
        <dsp:cNvSpPr/>
      </dsp:nvSpPr>
      <dsp:spPr>
        <a:xfrm>
          <a:off x="7685936" y="0"/>
          <a:ext cx="1703952" cy="4567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Styring og rapportering</a:t>
          </a:r>
        </a:p>
      </dsp:txBody>
      <dsp:txXfrm>
        <a:off x="7685936" y="0"/>
        <a:ext cx="1703952" cy="1370182"/>
      </dsp:txXfrm>
    </dsp:sp>
    <dsp:sp modelId="{1DEFE385-586F-4839-8AFF-9BC43626CE16}">
      <dsp:nvSpPr>
        <dsp:cNvPr id="0" name=""/>
        <dsp:cNvSpPr/>
      </dsp:nvSpPr>
      <dsp:spPr>
        <a:xfrm>
          <a:off x="7856331" y="1371598"/>
          <a:ext cx="1363161" cy="1584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Overordnet ansvar og myndighet til å legge føringer for den digitale transformasjonen i kommunen</a:t>
          </a:r>
          <a:endParaRPr lang="nb-NO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96257" y="1411524"/>
        <a:ext cx="1283309" cy="1504938"/>
      </dsp:txXfrm>
    </dsp:sp>
    <dsp:sp modelId="{52F7F778-D465-4349-A3BC-82B72C2EE831}">
      <dsp:nvSpPr>
        <dsp:cNvPr id="0" name=""/>
        <dsp:cNvSpPr/>
      </dsp:nvSpPr>
      <dsp:spPr>
        <a:xfrm>
          <a:off x="7776007" y="3105583"/>
          <a:ext cx="1523810" cy="1231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Prioritere ressurser og innsats, samt fordele digitaliserings-investeringsmidler i Porsgrunn</a:t>
          </a:r>
          <a:endParaRPr lang="nb-NO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12088" y="3141664"/>
        <a:ext cx="1451648" cy="115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22EC-49D8-444F-A30C-93BBDD1A82F7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F8E50-3754-4DEB-95B5-3DCCE2E0D4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24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672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31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913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dirty="0" err="1"/>
              <a:t>Dialogue</a:t>
            </a:r>
            <a:r>
              <a:rPr lang="nb-NO" dirty="0"/>
              <a:t>/</a:t>
            </a:r>
            <a:r>
              <a:rPr lang="nb-NO" dirty="0" err="1"/>
              <a:t>information</a:t>
            </a:r>
            <a:endParaRPr lang="nb-NO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b-NO" dirty="0"/>
              <a:t>Makes </a:t>
            </a:r>
            <a:r>
              <a:rPr lang="nb-NO" dirty="0" err="1"/>
              <a:t>priorities</a:t>
            </a:r>
            <a:r>
              <a:rPr lang="nb-NO" dirty="0"/>
              <a:t> and </a:t>
            </a:r>
            <a:r>
              <a:rPr lang="nb-NO" dirty="0" err="1"/>
              <a:t>provides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existing</a:t>
            </a:r>
            <a:r>
              <a:rPr lang="nb-NO" dirty="0"/>
              <a:t> </a:t>
            </a:r>
            <a:r>
              <a:rPr lang="nb-NO" dirty="0" err="1"/>
              <a:t>projects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particular</a:t>
            </a:r>
            <a:r>
              <a:rPr lang="nb-NO" dirty="0"/>
              <a:t> </a:t>
            </a:r>
            <a:r>
              <a:rPr lang="nb-NO" dirty="0" err="1"/>
              <a:t>sectors</a:t>
            </a:r>
            <a:endParaRPr lang="nb-NO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b-NO" dirty="0" err="1"/>
              <a:t>Venue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discussion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projects</a:t>
            </a:r>
            <a:r>
              <a:rPr lang="nb-NO" dirty="0"/>
              <a:t>/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ideas</a:t>
            </a:r>
            <a:r>
              <a:rPr lang="nb-NO" dirty="0"/>
              <a:t> from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sector</a:t>
            </a:r>
            <a:endParaRPr lang="nb-NO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b-NO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dirty="0" err="1"/>
              <a:t>Follow</a:t>
            </a:r>
            <a:r>
              <a:rPr lang="nb-NO" dirty="0"/>
              <a:t>-up/management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a) </a:t>
            </a:r>
            <a:r>
              <a:rPr lang="nb-NO" dirty="0" err="1"/>
              <a:t>DigiForum</a:t>
            </a:r>
            <a:r>
              <a:rPr lang="nb-NO" dirty="0"/>
              <a:t> </a:t>
            </a:r>
            <a:r>
              <a:rPr lang="nb-NO" dirty="0" err="1"/>
              <a:t>shall</a:t>
            </a:r>
            <a:r>
              <a:rPr lang="nb-NO" dirty="0"/>
              <a:t> be </a:t>
            </a:r>
            <a:r>
              <a:rPr lang="nb-NO" dirty="0" err="1"/>
              <a:t>informed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all plans and </a:t>
            </a:r>
            <a:r>
              <a:rPr lang="nb-NO" dirty="0" err="1"/>
              <a:t>requests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acquisition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equipment</a:t>
            </a:r>
            <a:r>
              <a:rPr lang="nb-NO" dirty="0"/>
              <a:t> and </a:t>
            </a:r>
            <a:r>
              <a:rPr lang="nb-NO" dirty="0" err="1"/>
              <a:t>new</a:t>
            </a:r>
            <a:r>
              <a:rPr lang="nb-NO" dirty="0"/>
              <a:t> systems, in order to </a:t>
            </a:r>
            <a:r>
              <a:rPr lang="nb-NO" dirty="0" err="1"/>
              <a:t>ensure</a:t>
            </a:r>
            <a:r>
              <a:rPr lang="nb-NO" dirty="0"/>
              <a:t> a proper </a:t>
            </a:r>
            <a:r>
              <a:rPr lang="nb-NO" dirty="0" err="1"/>
              <a:t>procurement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. </a:t>
            </a:r>
            <a:r>
              <a:rPr lang="nb-NO" dirty="0" err="1"/>
              <a:t>DigiForum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coordinate</a:t>
            </a:r>
            <a:r>
              <a:rPr lang="nb-NO" dirty="0"/>
              <a:t> and </a:t>
            </a:r>
            <a:r>
              <a:rPr lang="nb-NO" dirty="0" err="1"/>
              <a:t>prioritize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introduction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systems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</a:t>
            </a:r>
            <a:r>
              <a:rPr lang="nb-NO" dirty="0"/>
              <a:t> </a:t>
            </a:r>
            <a:r>
              <a:rPr lang="nb-NO" dirty="0" err="1"/>
              <a:t>organization</a:t>
            </a:r>
            <a:endParaRPr lang="nb-NO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b-NO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dirty="0" err="1"/>
              <a:t>Strategy</a:t>
            </a:r>
            <a:endParaRPr lang="nb-NO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a) </a:t>
            </a:r>
            <a:r>
              <a:rPr lang="nb-NO" dirty="0" err="1"/>
              <a:t>Responsibility</a:t>
            </a:r>
            <a:r>
              <a:rPr lang="nb-NO" dirty="0"/>
              <a:t> to </a:t>
            </a:r>
            <a:r>
              <a:rPr lang="nb-NO" dirty="0" err="1"/>
              <a:t>facilitate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strategic</a:t>
            </a:r>
            <a:r>
              <a:rPr lang="nb-NO" dirty="0"/>
              <a:t> </a:t>
            </a:r>
            <a:r>
              <a:rPr lang="nb-NO" dirty="0" err="1"/>
              <a:t>decisions</a:t>
            </a:r>
            <a:r>
              <a:rPr lang="nb-NO" dirty="0"/>
              <a:t> </a:t>
            </a:r>
            <a:r>
              <a:rPr lang="nb-NO" dirty="0" err="1"/>
              <a:t>regarding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digital </a:t>
            </a:r>
            <a:r>
              <a:rPr lang="nb-NO" dirty="0" err="1"/>
              <a:t>transformation</a:t>
            </a:r>
            <a:r>
              <a:rPr lang="nb-NO" dirty="0"/>
              <a:t> in Porsgrunn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b-NO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dirty="0" err="1"/>
              <a:t>Consultation</a:t>
            </a:r>
            <a:endParaRPr lang="nb-NO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a) Cases and </a:t>
            </a:r>
            <a:r>
              <a:rPr lang="nb-NO" dirty="0" err="1"/>
              <a:t>priorities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forwarded</a:t>
            </a:r>
            <a:r>
              <a:rPr lang="nb-NO" dirty="0"/>
              <a:t> for </a:t>
            </a:r>
            <a:r>
              <a:rPr lang="nb-NO" dirty="0" err="1"/>
              <a:t>discussion</a:t>
            </a:r>
            <a:r>
              <a:rPr lang="nb-NO" dirty="0"/>
              <a:t> in </a:t>
            </a:r>
            <a:r>
              <a:rPr lang="nb-NO" dirty="0" err="1"/>
              <a:t>larger</a:t>
            </a:r>
            <a:r>
              <a:rPr lang="nb-NO" dirty="0"/>
              <a:t> forums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b-NO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dirty="0"/>
              <a:t>Administration and </a:t>
            </a:r>
            <a:r>
              <a:rPr lang="nb-NO" dirty="0" err="1"/>
              <a:t>reporting</a:t>
            </a:r>
            <a:endParaRPr lang="nb-NO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b-NO" dirty="0" err="1"/>
              <a:t>DigiForum</a:t>
            </a:r>
            <a:r>
              <a:rPr lang="nb-NO" dirty="0"/>
              <a:t> is </a:t>
            </a:r>
            <a:r>
              <a:rPr lang="nb-NO" dirty="0" err="1"/>
              <a:t>invested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overall </a:t>
            </a:r>
            <a:r>
              <a:rPr lang="nb-NO" dirty="0" err="1"/>
              <a:t>responsibility</a:t>
            </a:r>
            <a:r>
              <a:rPr lang="nb-NO" dirty="0"/>
              <a:t> and </a:t>
            </a:r>
            <a:r>
              <a:rPr lang="nb-NO" dirty="0" err="1"/>
              <a:t>authority</a:t>
            </a:r>
            <a:r>
              <a:rPr lang="nb-NO" dirty="0"/>
              <a:t> to </a:t>
            </a:r>
            <a:r>
              <a:rPr lang="nb-NO" dirty="0" err="1"/>
              <a:t>facilitate</a:t>
            </a:r>
            <a:r>
              <a:rPr lang="nb-NO" dirty="0"/>
              <a:t> and lead </a:t>
            </a:r>
            <a:r>
              <a:rPr lang="nb-NO" dirty="0" err="1"/>
              <a:t>the</a:t>
            </a:r>
            <a:r>
              <a:rPr lang="nb-NO" dirty="0"/>
              <a:t> digital </a:t>
            </a:r>
            <a:r>
              <a:rPr lang="nb-NO" dirty="0" err="1"/>
              <a:t>transformation</a:t>
            </a:r>
            <a:endParaRPr lang="nb-NO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b-NO" dirty="0" err="1"/>
              <a:t>DigiForum</a:t>
            </a:r>
            <a:r>
              <a:rPr lang="nb-NO" dirty="0"/>
              <a:t> </a:t>
            </a:r>
            <a:r>
              <a:rPr lang="nb-NO" dirty="0" err="1"/>
              <a:t>allots</a:t>
            </a:r>
            <a:r>
              <a:rPr lang="nb-NO" dirty="0"/>
              <a:t> </a:t>
            </a:r>
            <a:r>
              <a:rPr lang="nb-NO" dirty="0" err="1"/>
              <a:t>resorces</a:t>
            </a:r>
            <a:r>
              <a:rPr lang="nb-NO" dirty="0"/>
              <a:t> and </a:t>
            </a:r>
            <a:r>
              <a:rPr lang="nb-NO" dirty="0" err="1"/>
              <a:t>distributes</a:t>
            </a:r>
            <a:r>
              <a:rPr lang="nb-NO" dirty="0"/>
              <a:t> </a:t>
            </a:r>
            <a:r>
              <a:rPr lang="nb-NO" dirty="0" err="1"/>
              <a:t>investment</a:t>
            </a:r>
            <a:r>
              <a:rPr lang="nb-NO" dirty="0"/>
              <a:t> </a:t>
            </a:r>
            <a:r>
              <a:rPr lang="nb-NO" dirty="0" err="1"/>
              <a:t>funds</a:t>
            </a:r>
            <a:r>
              <a:rPr lang="nb-NO" dirty="0"/>
              <a:t> to support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36538-E224-4FD7-995F-24F1B5217B3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0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696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7369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805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to </a:t>
            </a:r>
            <a:r>
              <a:rPr lang="nb-NO" dirty="0" err="1"/>
              <a:t>digitalize</a:t>
            </a:r>
            <a:r>
              <a:rPr lang="nb-NO" dirty="0"/>
              <a:t>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644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fontAlgn="base">
              <a:buAutoNum type="arabicPeriod"/>
            </a:pPr>
            <a:r>
              <a:rPr lang="nb-NO" dirty="0" err="1"/>
              <a:t>Traditional</a:t>
            </a:r>
            <a:r>
              <a:rPr lang="nb-NO" dirty="0"/>
              <a:t>:</a:t>
            </a:r>
          </a:p>
          <a:p>
            <a:pPr marL="685800" lvl="1" indent="-228600" fontAlgn="base">
              <a:buAutoNum type="alphaLcParenR"/>
            </a:pPr>
            <a:r>
              <a:rPr lang="nb-NO" dirty="0"/>
              <a:t>Radio: Analog radio. </a:t>
            </a:r>
            <a:r>
              <a:rPr lang="nb-NO" dirty="0" err="1"/>
              <a:t>Uneven</a:t>
            </a:r>
            <a:r>
              <a:rPr lang="nb-NO" dirty="0"/>
              <a:t> sound </a:t>
            </a:r>
            <a:r>
              <a:rPr lang="nb-NO" dirty="0" err="1"/>
              <a:t>quality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choice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music</a:t>
            </a:r>
            <a:r>
              <a:rPr lang="nb-NO" dirty="0"/>
              <a:t> is </a:t>
            </a:r>
            <a:r>
              <a:rPr lang="nb-NO" dirty="0" err="1"/>
              <a:t>made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radio host, </a:t>
            </a:r>
            <a:r>
              <a:rPr lang="nb-NO" dirty="0" err="1"/>
              <a:t>people</a:t>
            </a:r>
            <a:r>
              <a:rPr lang="nb-NO" dirty="0"/>
              <a:t> calling in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selected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broadcaster</a:t>
            </a:r>
            <a:endParaRPr lang="nb-NO" dirty="0"/>
          </a:p>
          <a:p>
            <a:pPr marL="685800" lvl="1" indent="-228600" fontAlgn="base">
              <a:buAutoNum type="alphaLcParenR"/>
            </a:pPr>
            <a:r>
              <a:rPr lang="nb-NO" dirty="0"/>
              <a:t>Public service: PDF form. The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downloads</a:t>
            </a:r>
            <a:r>
              <a:rPr lang="nb-NO" dirty="0"/>
              <a:t> an </a:t>
            </a:r>
            <a:r>
              <a:rPr lang="nb-NO" dirty="0" err="1"/>
              <a:t>application</a:t>
            </a:r>
            <a:r>
              <a:rPr lang="nb-NO" dirty="0"/>
              <a:t> form </a:t>
            </a:r>
            <a:r>
              <a:rPr lang="nb-NO" dirty="0" err="1"/>
              <a:t>accessible</a:t>
            </a:r>
            <a:r>
              <a:rPr lang="nb-NO" dirty="0"/>
              <a:t> as a </a:t>
            </a:r>
            <a:r>
              <a:rPr lang="nb-NO" dirty="0" err="1"/>
              <a:t>pdf</a:t>
            </a:r>
            <a:r>
              <a:rPr lang="nb-NO" dirty="0"/>
              <a:t> </a:t>
            </a:r>
            <a:r>
              <a:rPr lang="nb-NO" dirty="0" err="1"/>
              <a:t>document</a:t>
            </a:r>
            <a:r>
              <a:rPr lang="nb-NO" dirty="0"/>
              <a:t> online, </a:t>
            </a:r>
            <a:r>
              <a:rPr lang="nb-NO" dirty="0" err="1"/>
              <a:t>fills</a:t>
            </a:r>
            <a:r>
              <a:rPr lang="nb-NO" dirty="0"/>
              <a:t> it </a:t>
            </a:r>
            <a:r>
              <a:rPr lang="nb-NO" dirty="0" err="1"/>
              <a:t>out</a:t>
            </a:r>
            <a:r>
              <a:rPr lang="nb-NO" dirty="0"/>
              <a:t>, and </a:t>
            </a:r>
            <a:r>
              <a:rPr lang="nb-NO" dirty="0" err="1"/>
              <a:t>submits</a:t>
            </a:r>
            <a:r>
              <a:rPr lang="nb-NO" dirty="0"/>
              <a:t> it via </a:t>
            </a:r>
            <a:r>
              <a:rPr lang="nb-NO" dirty="0" err="1"/>
              <a:t>regular</a:t>
            </a:r>
            <a:r>
              <a:rPr lang="nb-NO" dirty="0"/>
              <a:t> mail or e-mail.</a:t>
            </a:r>
          </a:p>
          <a:p>
            <a:pPr marL="228600" indent="-228600" fontAlgn="base">
              <a:buAutoNum type="arabicPeriod"/>
            </a:pPr>
            <a:endParaRPr lang="nb-NO" dirty="0"/>
          </a:p>
          <a:p>
            <a:pPr marL="228600" indent="-228600" fontAlgn="base">
              <a:buAutoNum type="arabicPeriod"/>
            </a:pPr>
            <a:r>
              <a:rPr lang="nb-NO" dirty="0" err="1"/>
              <a:t>Transition</a:t>
            </a:r>
            <a:r>
              <a:rPr lang="nb-NO" dirty="0"/>
              <a:t>:</a:t>
            </a:r>
          </a:p>
          <a:p>
            <a:pPr marL="685800" lvl="1" indent="-228600" fontAlgn="base">
              <a:buAutoNum type="alphaLcParenR"/>
            </a:pPr>
            <a:r>
              <a:rPr lang="nb-NO" dirty="0"/>
              <a:t>Digital radio: </a:t>
            </a:r>
            <a:r>
              <a:rPr lang="nb-NO" dirty="0" err="1"/>
              <a:t>Greatly</a:t>
            </a:r>
            <a:r>
              <a:rPr lang="nb-NO" dirty="0"/>
              <a:t> </a:t>
            </a:r>
            <a:r>
              <a:rPr lang="nb-NO" dirty="0" err="1"/>
              <a:t>improved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, </a:t>
            </a:r>
            <a:r>
              <a:rPr lang="nb-NO" dirty="0" err="1"/>
              <a:t>broader</a:t>
            </a:r>
            <a:r>
              <a:rPr lang="nb-NO" dirty="0"/>
              <a:t> range </a:t>
            </a:r>
            <a:r>
              <a:rPr lang="nb-NO" dirty="0" err="1"/>
              <a:t>of</a:t>
            </a:r>
            <a:r>
              <a:rPr lang="nb-NO" dirty="0"/>
              <a:t> radio </a:t>
            </a:r>
            <a:r>
              <a:rPr lang="nb-NO" dirty="0" err="1"/>
              <a:t>stations</a:t>
            </a:r>
            <a:r>
              <a:rPr lang="nb-NO" dirty="0"/>
              <a:t>,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functions</a:t>
            </a:r>
            <a:r>
              <a:rPr lang="nb-NO" dirty="0"/>
              <a:t>. The </a:t>
            </a:r>
            <a:r>
              <a:rPr lang="nb-NO" dirty="0" err="1"/>
              <a:t>broadcaster</a:t>
            </a:r>
            <a:r>
              <a:rPr lang="nb-NO" dirty="0"/>
              <a:t> is still in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calling in</a:t>
            </a:r>
          </a:p>
          <a:p>
            <a:pPr marL="685800" lvl="1" indent="-228600" fontAlgn="base">
              <a:buAutoNum type="alphaLcParenR"/>
            </a:pPr>
            <a:r>
              <a:rPr lang="nb-NO" dirty="0"/>
              <a:t>Electronic forms: The PDF form is </a:t>
            </a:r>
            <a:r>
              <a:rPr lang="nb-NO" dirty="0" err="1"/>
              <a:t>converted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an </a:t>
            </a:r>
            <a:r>
              <a:rPr lang="nb-NO" dirty="0" err="1"/>
              <a:t>electronic</a:t>
            </a:r>
            <a:r>
              <a:rPr lang="nb-NO" dirty="0"/>
              <a:t> form </a:t>
            </a:r>
            <a:r>
              <a:rPr lang="nb-NO" dirty="0" err="1"/>
              <a:t>that</a:t>
            </a:r>
            <a:r>
              <a:rPr lang="nb-NO" dirty="0"/>
              <a:t> is </a:t>
            </a:r>
            <a:r>
              <a:rPr lang="nb-NO" dirty="0" err="1"/>
              <a:t>filled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and </a:t>
            </a:r>
            <a:r>
              <a:rPr lang="nb-NO" dirty="0" err="1"/>
              <a:t>submitted</a:t>
            </a:r>
            <a:r>
              <a:rPr lang="nb-NO" dirty="0"/>
              <a:t> </a:t>
            </a:r>
            <a:r>
              <a:rPr lang="nb-NO" dirty="0" err="1"/>
              <a:t>directly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site</a:t>
            </a:r>
            <a:r>
              <a:rPr lang="nb-NO" dirty="0"/>
              <a:t>.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payments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made</a:t>
            </a:r>
            <a:r>
              <a:rPr lang="nb-NO" dirty="0"/>
              <a:t> online.</a:t>
            </a:r>
          </a:p>
          <a:p>
            <a:pPr marL="228600" indent="-228600" fontAlgn="base">
              <a:buAutoNum type="arabicPeriod"/>
            </a:pPr>
            <a:endParaRPr lang="nb-NO" dirty="0"/>
          </a:p>
          <a:p>
            <a:pPr marL="228600" indent="-228600" fontAlgn="base">
              <a:buAutoNum type="arabicPeriod"/>
            </a:pPr>
            <a:r>
              <a:rPr lang="nb-NO" dirty="0" err="1"/>
              <a:t>Transformed</a:t>
            </a:r>
            <a:r>
              <a:rPr lang="nb-NO" dirty="0"/>
              <a:t>:</a:t>
            </a:r>
          </a:p>
          <a:p>
            <a:pPr marL="685800" lvl="1" indent="-228600" fontAlgn="base">
              <a:buAutoNum type="alphaLcParenR"/>
            </a:pPr>
            <a:r>
              <a:rPr lang="nb-NO" dirty="0" err="1"/>
              <a:t>Streaming</a:t>
            </a:r>
            <a:r>
              <a:rPr lang="nb-NO" dirty="0"/>
              <a:t>: Digital </a:t>
            </a:r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/>
              <a:t>accessible</a:t>
            </a:r>
            <a:r>
              <a:rPr lang="nb-NO" dirty="0"/>
              <a:t> </a:t>
            </a:r>
            <a:r>
              <a:rPr lang="nb-NO" dirty="0" err="1"/>
              <a:t>anywhere</a:t>
            </a:r>
            <a:r>
              <a:rPr lang="nb-NO" dirty="0"/>
              <a:t>, </a:t>
            </a:r>
            <a:r>
              <a:rPr lang="nb-NO" dirty="0" err="1"/>
              <a:t>adapted</a:t>
            </a:r>
            <a:r>
              <a:rPr lang="nb-NO" dirty="0"/>
              <a:t> to </a:t>
            </a:r>
            <a:r>
              <a:rPr lang="nb-NO" dirty="0" err="1"/>
              <a:t>each</a:t>
            </a:r>
            <a:r>
              <a:rPr lang="nb-NO" dirty="0"/>
              <a:t> unit and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functions</a:t>
            </a:r>
            <a:r>
              <a:rPr lang="nb-NO" dirty="0"/>
              <a:t>. The </a:t>
            </a:r>
            <a:r>
              <a:rPr lang="nb-NO" dirty="0" err="1"/>
              <a:t>listener</a:t>
            </a:r>
            <a:r>
              <a:rPr lang="nb-NO" dirty="0"/>
              <a:t> is in </a:t>
            </a:r>
            <a:r>
              <a:rPr lang="nb-NO" dirty="0" err="1"/>
              <a:t>control</a:t>
            </a:r>
            <a:r>
              <a:rPr lang="nb-NO" dirty="0"/>
              <a:t> – </a:t>
            </a:r>
            <a:r>
              <a:rPr lang="nb-NO" dirty="0" err="1"/>
              <a:t>he</a:t>
            </a:r>
            <a:r>
              <a:rPr lang="nb-NO" dirty="0"/>
              <a:t>/</a:t>
            </a:r>
            <a:r>
              <a:rPr lang="nb-NO" dirty="0" err="1"/>
              <a:t>she</a:t>
            </a:r>
            <a:r>
              <a:rPr lang="nb-NO" dirty="0"/>
              <a:t> is </a:t>
            </a:r>
            <a:r>
              <a:rPr lang="nb-NO" dirty="0" err="1"/>
              <a:t>choosing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, </a:t>
            </a:r>
            <a:r>
              <a:rPr lang="nb-NO" dirty="0" err="1"/>
              <a:t>reviews</a:t>
            </a:r>
            <a:r>
              <a:rPr lang="nb-NO" dirty="0"/>
              <a:t> it, </a:t>
            </a:r>
            <a:r>
              <a:rPr lang="nb-NO" dirty="0" err="1"/>
              <a:t>provides</a:t>
            </a:r>
            <a:r>
              <a:rPr lang="nb-NO" dirty="0"/>
              <a:t> </a:t>
            </a:r>
            <a:r>
              <a:rPr lang="nb-NO" dirty="0" err="1"/>
              <a:t>comments</a:t>
            </a:r>
            <a:r>
              <a:rPr lang="nb-NO" dirty="0"/>
              <a:t> and </a:t>
            </a:r>
            <a:r>
              <a:rPr lang="nb-NO" dirty="0" err="1"/>
              <a:t>shares</a:t>
            </a:r>
            <a:r>
              <a:rPr lang="nb-NO" dirty="0"/>
              <a:t> it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others</a:t>
            </a:r>
            <a:endParaRPr lang="nb-NO" dirty="0"/>
          </a:p>
          <a:p>
            <a:pPr marL="685800" lvl="1" indent="-228600" fontAlgn="base">
              <a:buAutoNum type="alphaLcParenR"/>
            </a:pPr>
            <a:r>
              <a:rPr lang="nb-NO" dirty="0"/>
              <a:t>Full digital </a:t>
            </a:r>
            <a:r>
              <a:rPr lang="nb-NO" dirty="0" err="1"/>
              <a:t>maturity</a:t>
            </a:r>
            <a:r>
              <a:rPr lang="nb-NO" dirty="0"/>
              <a:t>: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to understand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. Departments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 to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common</a:t>
            </a:r>
            <a:r>
              <a:rPr lang="nb-NO" dirty="0"/>
              <a:t> services. As a </a:t>
            </a:r>
            <a:r>
              <a:rPr lang="nb-NO" dirty="0" err="1"/>
              <a:t>result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sector</a:t>
            </a:r>
            <a:r>
              <a:rPr lang="nb-NO" dirty="0"/>
              <a:t> </a:t>
            </a:r>
            <a:r>
              <a:rPr lang="nb-NO" dirty="0" err="1"/>
              <a:t>adjusts</a:t>
            </a:r>
            <a:r>
              <a:rPr lang="nb-NO" dirty="0"/>
              <a:t> and </a:t>
            </a:r>
            <a:r>
              <a:rPr lang="nb-NO" dirty="0" err="1"/>
              <a:t>adapts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services. The </a:t>
            </a:r>
            <a:r>
              <a:rPr lang="nb-NO" dirty="0" err="1"/>
              <a:t>processes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digital and </a:t>
            </a:r>
            <a:r>
              <a:rPr lang="nb-NO" dirty="0" err="1"/>
              <a:t>and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for all </a:t>
            </a:r>
            <a:r>
              <a:rPr lang="nb-NO" dirty="0" err="1"/>
              <a:t>users</a:t>
            </a:r>
            <a:r>
              <a:rPr lang="nb-NO" dirty="0"/>
              <a:t>.</a:t>
            </a:r>
          </a:p>
          <a:p>
            <a:pPr marL="457200" lvl="1" indent="0" fontAlgn="base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087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(</a:t>
            </a:r>
            <a:r>
              <a:rPr lang="nb-NO" dirty="0" err="1"/>
              <a:t>Clockwise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top</a:t>
            </a:r>
            <a:r>
              <a:rPr lang="nb-NO" dirty="0"/>
              <a:t>):</a:t>
            </a:r>
          </a:p>
          <a:p>
            <a:r>
              <a:rPr lang="nb-NO" dirty="0"/>
              <a:t>Box: Focus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users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Users first! Do </a:t>
            </a:r>
            <a:r>
              <a:rPr lang="nb-NO" dirty="0" err="1"/>
              <a:t>you</a:t>
            </a:r>
            <a:r>
              <a:rPr lang="nb-NO" dirty="0"/>
              <a:t> understand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?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Box: </a:t>
            </a:r>
            <a:r>
              <a:rPr lang="nb-NO" dirty="0" err="1"/>
              <a:t>Developing</a:t>
            </a:r>
            <a:r>
              <a:rPr lang="nb-NO" dirty="0"/>
              <a:t> services and management </a:t>
            </a:r>
            <a:r>
              <a:rPr lang="nb-NO" dirty="0" err="1"/>
              <a:t>structure</a:t>
            </a:r>
            <a:endParaRPr lang="nb-NO" dirty="0"/>
          </a:p>
          <a:p>
            <a:r>
              <a:rPr lang="nb-NO" dirty="0"/>
              <a:t>It’s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leadership</a:t>
            </a:r>
            <a:r>
              <a:rPr lang="nb-NO" dirty="0"/>
              <a:t> in a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era</a:t>
            </a:r>
            <a:endParaRPr lang="nb-NO" dirty="0"/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Box: </a:t>
            </a:r>
            <a:r>
              <a:rPr lang="nb-NO" dirty="0" err="1"/>
              <a:t>Innovation</a:t>
            </a:r>
            <a:endParaRPr lang="nb-NO" dirty="0"/>
          </a:p>
          <a:p>
            <a:r>
              <a:rPr lang="nb-NO" dirty="0" err="1"/>
              <a:t>Look</a:t>
            </a:r>
            <a:r>
              <a:rPr lang="nb-NO" dirty="0"/>
              <a:t> at </a:t>
            </a:r>
            <a:r>
              <a:rPr lang="nb-NO" dirty="0" err="1"/>
              <a:t>today’s</a:t>
            </a:r>
            <a:r>
              <a:rPr lang="nb-NO" dirty="0"/>
              <a:t> </a:t>
            </a:r>
            <a:r>
              <a:rPr lang="nb-NO" dirty="0" err="1"/>
              <a:t>challenges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eyes</a:t>
            </a:r>
            <a:endParaRPr lang="nb-NO" dirty="0"/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Box: Digital </a:t>
            </a:r>
            <a:r>
              <a:rPr lang="nb-NO" dirty="0" err="1"/>
              <a:t>technology</a:t>
            </a:r>
            <a:endParaRPr lang="nb-NO" dirty="0"/>
          </a:p>
          <a:p>
            <a:r>
              <a:rPr lang="nb-NO" dirty="0"/>
              <a:t>Not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still an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precondition</a:t>
            </a:r>
            <a:endParaRPr lang="nb-NO" dirty="0"/>
          </a:p>
          <a:p>
            <a:endParaRPr lang="nb-NO" dirty="0"/>
          </a:p>
          <a:p>
            <a:r>
              <a:rPr lang="nb-NO" dirty="0"/>
              <a:t>Box: </a:t>
            </a:r>
            <a:r>
              <a:rPr lang="nb-NO" dirty="0" err="1"/>
              <a:t>Utilize</a:t>
            </a:r>
            <a:r>
              <a:rPr lang="nb-NO" dirty="0"/>
              <a:t> data</a:t>
            </a:r>
          </a:p>
          <a:p>
            <a:r>
              <a:rPr lang="nb-NO" dirty="0"/>
              <a:t>On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toward</a:t>
            </a:r>
            <a:r>
              <a:rPr lang="nb-NO" dirty="0"/>
              <a:t> data-driven management</a:t>
            </a:r>
          </a:p>
          <a:p>
            <a:endParaRPr lang="nb-NO" dirty="0"/>
          </a:p>
          <a:p>
            <a:r>
              <a:rPr lang="nb-NO" dirty="0"/>
              <a:t>Box: The </a:t>
            </a:r>
            <a:r>
              <a:rPr lang="nb-NO" dirty="0" err="1"/>
              <a:t>ecosystem</a:t>
            </a:r>
            <a:endParaRPr lang="nb-NO" dirty="0"/>
          </a:p>
          <a:p>
            <a:r>
              <a:rPr lang="nb-NO" dirty="0"/>
              <a:t>Think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cooperate</a:t>
            </a:r>
            <a:r>
              <a:rPr lang="nb-NO" dirty="0"/>
              <a:t> </a:t>
            </a:r>
            <a:r>
              <a:rPr lang="nb-NO" dirty="0" err="1"/>
              <a:t>with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413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things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affect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tasks</a:t>
            </a:r>
            <a:r>
              <a:rPr lang="nb-NO" dirty="0"/>
              <a:t> and </a:t>
            </a:r>
            <a:r>
              <a:rPr lang="nb-NO" dirty="0" err="1"/>
              <a:t>challenges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governments</a:t>
            </a:r>
            <a:r>
              <a:rPr lang="nb-NO" dirty="0"/>
              <a:t> in a </a:t>
            </a:r>
            <a:r>
              <a:rPr lang="nb-NO" dirty="0" err="1"/>
              <a:t>globalized</a:t>
            </a:r>
            <a:r>
              <a:rPr lang="nb-NO" dirty="0"/>
              <a:t> and </a:t>
            </a:r>
            <a:r>
              <a:rPr lang="nb-NO" dirty="0" err="1"/>
              <a:t>digitalized</a:t>
            </a:r>
            <a:r>
              <a:rPr lang="nb-NO" dirty="0"/>
              <a:t> </a:t>
            </a:r>
            <a:r>
              <a:rPr lang="nb-NO" dirty="0" err="1"/>
              <a:t>future</a:t>
            </a:r>
            <a:r>
              <a:rPr lang="nb-NO" dirty="0"/>
              <a:t> in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employment</a:t>
            </a:r>
            <a:r>
              <a:rPr lang="nb-NO" dirty="0"/>
              <a:t> and </a:t>
            </a:r>
            <a:r>
              <a:rPr lang="nb-NO" dirty="0" err="1"/>
              <a:t>competence</a:t>
            </a:r>
            <a:r>
              <a:rPr lang="nb-NO" dirty="0"/>
              <a:t> </a:t>
            </a:r>
            <a:r>
              <a:rPr lang="nb-NO" dirty="0" err="1"/>
              <a:t>building</a:t>
            </a:r>
            <a:r>
              <a:rPr lang="nb-NO" dirty="0"/>
              <a:t> </a:t>
            </a:r>
            <a:r>
              <a:rPr lang="nb-NO" dirty="0" err="1"/>
              <a:t>transcend</a:t>
            </a:r>
            <a:r>
              <a:rPr lang="nb-NO" dirty="0"/>
              <a:t> borders. The </a:t>
            </a:r>
            <a:r>
              <a:rPr lang="nb-NO" dirty="0" err="1"/>
              <a:t>importance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knowledge-sharing</a:t>
            </a:r>
            <a:r>
              <a:rPr lang="nb-NO" dirty="0"/>
              <a:t> and </a:t>
            </a:r>
            <a:r>
              <a:rPr lang="nb-NO" dirty="0" err="1"/>
              <a:t>specialization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increase</a:t>
            </a:r>
            <a:r>
              <a:rPr lang="nb-NO" dirty="0"/>
              <a:t>. In Norway,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demography</a:t>
            </a:r>
            <a:r>
              <a:rPr lang="nb-NO" dirty="0"/>
              <a:t> and settlement </a:t>
            </a:r>
            <a:r>
              <a:rPr lang="nb-NO" dirty="0" err="1"/>
              <a:t>patterns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changing</a:t>
            </a:r>
            <a:r>
              <a:rPr lang="nb-NO" dirty="0"/>
              <a:t>. The </a:t>
            </a:r>
            <a:r>
              <a:rPr lang="nb-NO" dirty="0" err="1"/>
              <a:t>share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elderly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population</a:t>
            </a:r>
            <a:r>
              <a:rPr lang="nb-NO" dirty="0"/>
              <a:t> is </a:t>
            </a:r>
            <a:r>
              <a:rPr lang="nb-NO" dirty="0" err="1"/>
              <a:t>increasing</a:t>
            </a:r>
            <a:r>
              <a:rPr lang="nb-NO" dirty="0"/>
              <a:t>, </a:t>
            </a:r>
            <a:r>
              <a:rPr lang="nb-NO" dirty="0" err="1"/>
              <a:t>while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is a </a:t>
            </a:r>
            <a:r>
              <a:rPr lang="nb-NO" dirty="0" err="1"/>
              <a:t>strong</a:t>
            </a:r>
            <a:r>
              <a:rPr lang="nb-NO" dirty="0"/>
              <a:t> </a:t>
            </a:r>
            <a:r>
              <a:rPr lang="nb-NO" dirty="0" err="1"/>
              <a:t>tendency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centralization</a:t>
            </a:r>
            <a:r>
              <a:rPr lang="nb-NO" dirty="0"/>
              <a:t>, </a:t>
            </a:r>
            <a:r>
              <a:rPr lang="nb-NO" dirty="0" err="1"/>
              <a:t>whereby</a:t>
            </a:r>
            <a:r>
              <a:rPr lang="nb-NO" dirty="0"/>
              <a:t> more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move</a:t>
            </a:r>
            <a:r>
              <a:rPr lang="nb-NO" dirty="0"/>
              <a:t> from rural areas to </a:t>
            </a:r>
            <a:r>
              <a:rPr lang="nb-NO" dirty="0" err="1"/>
              <a:t>larger</a:t>
            </a:r>
            <a:r>
              <a:rPr lang="nb-NO" dirty="0"/>
              <a:t> </a:t>
            </a:r>
            <a:r>
              <a:rPr lang="nb-NO" dirty="0" err="1"/>
              <a:t>cities</a:t>
            </a:r>
            <a:r>
              <a:rPr lang="nb-NO" dirty="0"/>
              <a:t>. It is </a:t>
            </a:r>
            <a:r>
              <a:rPr lang="nb-NO" dirty="0" err="1"/>
              <a:t>especially</a:t>
            </a:r>
            <a:r>
              <a:rPr lang="nb-NO" dirty="0"/>
              <a:t> </a:t>
            </a:r>
            <a:r>
              <a:rPr lang="nb-NO" dirty="0" err="1"/>
              <a:t>younger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move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city,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an </a:t>
            </a:r>
            <a:r>
              <a:rPr lang="nb-NO" dirty="0" err="1"/>
              <a:t>increasing</a:t>
            </a:r>
            <a:r>
              <a:rPr lang="nb-NO" dirty="0"/>
              <a:t> </a:t>
            </a:r>
            <a:r>
              <a:rPr lang="nb-NO" dirty="0" err="1"/>
              <a:t>proportion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births</a:t>
            </a:r>
            <a:r>
              <a:rPr lang="nb-NO" dirty="0"/>
              <a:t>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place</a:t>
            </a:r>
            <a:r>
              <a:rPr lang="nb-NO" dirty="0"/>
              <a:t> in </a:t>
            </a:r>
            <a:r>
              <a:rPr lang="nb-NO" dirty="0" err="1"/>
              <a:t>cities</a:t>
            </a:r>
            <a:r>
              <a:rPr lang="nb-NO" dirty="0"/>
              <a:t> as </a:t>
            </a:r>
            <a:r>
              <a:rPr lang="nb-NO" dirty="0" err="1"/>
              <a:t>well</a:t>
            </a:r>
            <a:r>
              <a:rPr lang="nb-NO" dirty="0"/>
              <a:t>. A </a:t>
            </a:r>
            <a:r>
              <a:rPr lang="nb-NO" dirty="0" err="1"/>
              <a:t>consequence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developments</a:t>
            </a:r>
            <a:r>
              <a:rPr lang="nb-NO" dirty="0"/>
              <a:t> is </a:t>
            </a:r>
            <a:r>
              <a:rPr lang="nb-NO" dirty="0" err="1"/>
              <a:t>that</a:t>
            </a:r>
            <a:r>
              <a:rPr lang="nb-NO" dirty="0"/>
              <a:t> it is more </a:t>
            </a:r>
            <a:r>
              <a:rPr lang="nb-NO" dirty="0" err="1"/>
              <a:t>difficult</a:t>
            </a:r>
            <a:r>
              <a:rPr lang="nb-NO" dirty="0"/>
              <a:t> to </a:t>
            </a:r>
            <a:r>
              <a:rPr lang="nb-NO" dirty="0" err="1"/>
              <a:t>fill</a:t>
            </a:r>
            <a:r>
              <a:rPr lang="nb-NO" dirty="0"/>
              <a:t> </a:t>
            </a:r>
            <a:r>
              <a:rPr lang="nb-NO" dirty="0" err="1"/>
              <a:t>positions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qualified</a:t>
            </a:r>
            <a:r>
              <a:rPr lang="nb-NO" dirty="0"/>
              <a:t> </a:t>
            </a:r>
            <a:r>
              <a:rPr lang="nb-NO" dirty="0" err="1"/>
              <a:t>candidates</a:t>
            </a:r>
            <a:r>
              <a:rPr lang="nb-NO" dirty="0"/>
              <a:t>, and to cover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increasing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services to an </a:t>
            </a:r>
            <a:r>
              <a:rPr lang="nb-NO" dirty="0" err="1"/>
              <a:t>ageing</a:t>
            </a:r>
            <a:r>
              <a:rPr lang="nb-NO" dirty="0"/>
              <a:t> </a:t>
            </a:r>
            <a:r>
              <a:rPr lang="nb-NO" dirty="0" err="1"/>
              <a:t>population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Young </a:t>
            </a:r>
            <a:r>
              <a:rPr lang="nb-NO" dirty="0" err="1"/>
              <a:t>employees</a:t>
            </a:r>
            <a:r>
              <a:rPr lang="nb-NO" dirty="0"/>
              <a:t> have different </a:t>
            </a:r>
            <a:r>
              <a:rPr lang="nb-NO" dirty="0" err="1"/>
              <a:t>expectations</a:t>
            </a:r>
            <a:r>
              <a:rPr lang="nb-NO" dirty="0"/>
              <a:t> to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employer</a:t>
            </a:r>
            <a:r>
              <a:rPr lang="nb-NO" dirty="0"/>
              <a:t>. A </a:t>
            </a:r>
            <a:r>
              <a:rPr lang="nb-NO" dirty="0" err="1"/>
              <a:t>job</a:t>
            </a:r>
            <a:r>
              <a:rPr lang="nb-NO" dirty="0"/>
              <a:t> is not </a:t>
            </a:r>
            <a:r>
              <a:rPr lang="nb-NO" dirty="0" err="1"/>
              <a:t>only</a:t>
            </a:r>
            <a:r>
              <a:rPr lang="nb-NO" dirty="0"/>
              <a:t> a </a:t>
            </a:r>
            <a:r>
              <a:rPr lang="nb-NO" dirty="0" err="1"/>
              <a:t>means</a:t>
            </a:r>
            <a:r>
              <a:rPr lang="nb-NO" dirty="0"/>
              <a:t> to </a:t>
            </a:r>
            <a:r>
              <a:rPr lang="nb-NO" dirty="0" err="1"/>
              <a:t>earn</a:t>
            </a:r>
            <a:r>
              <a:rPr lang="nb-NO" dirty="0"/>
              <a:t> a </a:t>
            </a:r>
            <a:r>
              <a:rPr lang="nb-NO" dirty="0" err="1"/>
              <a:t>living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an </a:t>
            </a:r>
            <a:r>
              <a:rPr lang="nb-NO" dirty="0" err="1"/>
              <a:t>identity</a:t>
            </a:r>
            <a:r>
              <a:rPr lang="nb-NO" dirty="0"/>
              <a:t> marker – it </a:t>
            </a:r>
            <a:r>
              <a:rPr lang="nb-NO" dirty="0" err="1"/>
              <a:t>provides</a:t>
            </a:r>
            <a:r>
              <a:rPr lang="nb-NO" dirty="0"/>
              <a:t> </a:t>
            </a:r>
            <a:r>
              <a:rPr lang="nb-NO" dirty="0" err="1"/>
              <a:t>meaning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opportunity</a:t>
            </a:r>
            <a:r>
              <a:rPr lang="nb-NO" dirty="0"/>
              <a:t> to </a:t>
            </a:r>
            <a:r>
              <a:rPr lang="nb-NO" dirty="0" err="1"/>
              <a:t>self-realization</a:t>
            </a:r>
            <a:r>
              <a:rPr lang="nb-NO" dirty="0"/>
              <a:t>. </a:t>
            </a:r>
            <a:r>
              <a:rPr lang="nb-NO" dirty="0" err="1"/>
              <a:t>Digitalization</a:t>
            </a:r>
            <a:r>
              <a:rPr lang="nb-NO" dirty="0"/>
              <a:t> is </a:t>
            </a:r>
            <a:r>
              <a:rPr lang="nb-NO" dirty="0" err="1"/>
              <a:t>contributing</a:t>
            </a:r>
            <a:r>
              <a:rPr lang="nb-NO" dirty="0"/>
              <a:t> to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and providing services. All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factors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strongly</a:t>
            </a:r>
            <a:r>
              <a:rPr lang="nb-NO" dirty="0"/>
              <a:t> </a:t>
            </a:r>
            <a:r>
              <a:rPr lang="nb-NO" dirty="0" err="1"/>
              <a:t>affect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government</a:t>
            </a:r>
            <a:r>
              <a:rPr lang="nb-NO" dirty="0"/>
              <a:t> </a:t>
            </a:r>
            <a:r>
              <a:rPr lang="nb-NO" dirty="0" err="1"/>
              <a:t>sector</a:t>
            </a:r>
            <a:r>
              <a:rPr lang="nb-NO" dirty="0"/>
              <a:t> and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as </a:t>
            </a:r>
            <a:r>
              <a:rPr lang="nb-NO" dirty="0" err="1"/>
              <a:t>employer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future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933">
              <a:defRPr/>
            </a:pPr>
            <a:fld id="{27136538-E224-4FD7-995F-24F1B5217B38}" type="slidenum">
              <a:rPr lang="nb-NO">
                <a:solidFill>
                  <a:prstClr val="black"/>
                </a:solidFill>
                <a:latin typeface="Calibri"/>
              </a:rPr>
              <a:pPr defTabSz="920933">
                <a:defRPr/>
              </a:pPr>
              <a:t>6</a:t>
            </a:fld>
            <a:endParaRPr lang="nb-N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28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18">
              <a:defRPr/>
            </a:pPr>
            <a:fld id="{27136538-E224-4FD7-995F-24F1B5217B38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14118">
                <a:defRPr/>
              </a:pPr>
              <a:t>7</a:t>
            </a:fld>
            <a:endParaRPr lang="nb-NO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385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18">
              <a:defRPr/>
            </a:pPr>
            <a:fld id="{27136538-E224-4FD7-995F-24F1B5217B38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14118">
                <a:defRPr/>
              </a:pPr>
              <a:t>8</a:t>
            </a:fld>
            <a:endParaRPr lang="nb-NO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453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 single digital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sector</a:t>
            </a:r>
            <a:endParaRPr lang="nb-NO" dirty="0"/>
          </a:p>
          <a:p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strategy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sector</a:t>
            </a:r>
            <a:r>
              <a:rPr lang="nb-NO" dirty="0"/>
              <a:t> 2019-2025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8E50-3754-4DEB-95B5-3DCCE2E0D41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52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The term «</a:t>
            </a:r>
            <a:r>
              <a:rPr lang="nb-NO" dirty="0" err="1"/>
              <a:t>digitalization</a:t>
            </a:r>
            <a:r>
              <a:rPr lang="nb-NO" dirty="0"/>
              <a:t>» is not </a:t>
            </a:r>
            <a:r>
              <a:rPr lang="nb-NO" dirty="0" err="1"/>
              <a:t>only</a:t>
            </a:r>
            <a:r>
              <a:rPr lang="nb-NO" dirty="0"/>
              <a:t> used to </a:t>
            </a:r>
            <a:r>
              <a:rPr lang="nb-NO" dirty="0" err="1"/>
              <a:t>describe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conversion</a:t>
            </a:r>
            <a:r>
              <a:rPr lang="nb-NO" dirty="0"/>
              <a:t> from </a:t>
            </a:r>
            <a:r>
              <a:rPr lang="nb-NO" dirty="0" err="1"/>
              <a:t>analogue</a:t>
            </a:r>
            <a:r>
              <a:rPr lang="nb-NO" dirty="0"/>
              <a:t> to digital data,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introducing</a:t>
            </a:r>
            <a:r>
              <a:rPr lang="nb-NO" dirty="0"/>
              <a:t> digital </a:t>
            </a:r>
            <a:r>
              <a:rPr lang="nb-NO" dirty="0" err="1"/>
              <a:t>technologies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lead to more </a:t>
            </a:r>
            <a:r>
              <a:rPr lang="nb-NO" dirty="0" err="1"/>
              <a:t>efficient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and lead to </a:t>
            </a:r>
            <a:r>
              <a:rPr lang="nb-NO" dirty="0" err="1"/>
              <a:t>changes</a:t>
            </a:r>
            <a:r>
              <a:rPr lang="nb-NO" dirty="0"/>
              <a:t> in </a:t>
            </a:r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life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6538-E224-4FD7-995F-24F1B5217B38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919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025CE09D-0469-422A-B377-9247D3BD70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"/>
            <a:ext cx="12191999" cy="6857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864108"/>
          <a:lstStyle>
            <a:lvl1pPr marL="177106" indent="-177106" algn="ctr" defTabSz="642640" rtl="0" eaLnBrk="1" latinLnBrk="0" hangingPunct="1">
              <a:lnSpc>
                <a:spcPct val="100000"/>
              </a:lnSpc>
              <a:spcBef>
                <a:spcPts val="351"/>
              </a:spcBef>
              <a:buFont typeface="Arial" panose="020B0604020202020204" pitchFamily="34" charset="0"/>
              <a:buNone/>
              <a:defRPr sz="1406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6870"/>
            <a:ext cx="7894632" cy="3041026"/>
          </a:xfrm>
          <a:solidFill>
            <a:schemeClr val="tx1">
              <a:alpha val="75000"/>
            </a:schemeClr>
          </a:solidFill>
        </p:spPr>
        <p:txBody>
          <a:bodyPr lIns="1260000" tIns="144000" bIns="1368000" anchor="b">
            <a:spAutoFit/>
          </a:bodyPr>
          <a:lstStyle>
            <a:lvl1pPr algn="l">
              <a:lnSpc>
                <a:spcPct val="100000"/>
              </a:lnSpc>
              <a:defRPr sz="4920" b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Tittel settes inn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85616" y="4177764"/>
            <a:ext cx="6578860" cy="324661"/>
          </a:xfrm>
        </p:spPr>
        <p:txBody>
          <a:bodyPr>
            <a:normAutofit/>
          </a:bodyPr>
          <a:lstStyle>
            <a:lvl1pPr marL="0" indent="0" algn="l">
              <a:buNone/>
              <a:defRPr sz="2108">
                <a:solidFill>
                  <a:schemeClr val="lt1"/>
                </a:solidFill>
              </a:defRPr>
            </a:lvl1pPr>
            <a:lvl2pPr marL="321320" indent="0" algn="ctr">
              <a:buNone/>
              <a:defRPr sz="1406"/>
            </a:lvl2pPr>
            <a:lvl3pPr marL="642640" indent="0" algn="ctr">
              <a:buNone/>
              <a:defRPr sz="1265"/>
            </a:lvl3pPr>
            <a:lvl4pPr marL="963960" indent="0" algn="ctr">
              <a:buNone/>
              <a:defRPr sz="1124"/>
            </a:lvl4pPr>
            <a:lvl5pPr marL="1285281" indent="0" algn="ctr">
              <a:buNone/>
              <a:defRPr sz="1124"/>
            </a:lvl5pPr>
            <a:lvl6pPr marL="1606601" indent="0" algn="ctr">
              <a:buNone/>
              <a:defRPr sz="1124"/>
            </a:lvl6pPr>
            <a:lvl7pPr marL="1927921" indent="0" algn="ctr">
              <a:buNone/>
              <a:defRPr sz="1124"/>
            </a:lvl7pPr>
            <a:lvl8pPr marL="2249241" indent="0" algn="ctr">
              <a:buNone/>
              <a:defRPr sz="1124"/>
            </a:lvl8pPr>
            <a:lvl9pPr marL="2570561" indent="0" algn="ctr">
              <a:buNone/>
              <a:defRPr sz="1124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9E65339-AAD8-4E4E-9784-B396674A0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616" y="4848739"/>
            <a:ext cx="6578860" cy="194797"/>
          </a:xfrm>
        </p:spPr>
        <p:txBody>
          <a:bodyPr>
            <a:normAutofit/>
          </a:bodyPr>
          <a:lstStyle>
            <a:lvl1pPr marL="0" indent="0" algn="l">
              <a:buNone/>
              <a:defRPr sz="1265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9768A1E-182B-44C1-A0B7-55817B952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6465767"/>
            <a:ext cx="12192000" cy="3922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51B721C6-3AA4-4F56-BB67-ED78224B06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616" y="683634"/>
            <a:ext cx="3097453" cy="62160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29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903F2D5-B76B-42F0-9354-03B2A724884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3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65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5010" y="1721745"/>
            <a:ext cx="6325827" cy="2775851"/>
          </a:xfrm>
        </p:spPr>
        <p:txBody>
          <a:bodyPr anchor="t">
            <a:spAutoFit/>
          </a:bodyPr>
          <a:lstStyle>
            <a:lvl1pPr>
              <a:defRPr sz="6677">
                <a:solidFill>
                  <a:schemeClr val="l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498CD4-D640-4628-9B5B-659317343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767"/>
            <a:ext cx="12192000" cy="3922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21578C1-6E4B-4DBD-ACA6-F0D80DA1D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6" y="557035"/>
            <a:ext cx="2100555" cy="43544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79E6F34-EDA6-4A7E-870F-28AF737278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42" y="1188479"/>
            <a:ext cx="6800558" cy="44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4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903F2D5-B76B-42F0-9354-03B2A724884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65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5010" y="1721745"/>
            <a:ext cx="6325827" cy="2775851"/>
          </a:xfrm>
        </p:spPr>
        <p:txBody>
          <a:bodyPr anchor="t">
            <a:spAutoFit/>
          </a:bodyPr>
          <a:lstStyle>
            <a:lvl1pPr>
              <a:defRPr sz="6677">
                <a:solidFill>
                  <a:schemeClr val="l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C498CD4-D640-4628-9B5B-659317343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767"/>
            <a:ext cx="12192000" cy="3922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21578C1-6E4B-4DBD-ACA6-F0D80DA1D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6" y="557035"/>
            <a:ext cx="2100555" cy="43544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9" y="1621432"/>
            <a:ext cx="1673316" cy="29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5616" y="1696425"/>
            <a:ext cx="9893595" cy="79757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85616" y="2785176"/>
            <a:ext cx="4807629" cy="303837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71583" y="2785176"/>
            <a:ext cx="4807629" cy="303837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00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2785177"/>
            <a:ext cx="4807629" cy="270551"/>
          </a:xfrm>
        </p:spPr>
        <p:txBody>
          <a:bodyPr anchor="t">
            <a:normAutofit/>
          </a:bodyPr>
          <a:lstStyle>
            <a:lvl1pPr marL="0" indent="0">
              <a:buNone/>
              <a:defRPr sz="1757" b="1"/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3161624"/>
            <a:ext cx="4807629" cy="266192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2785177"/>
            <a:ext cx="4807629" cy="270551"/>
          </a:xfrm>
        </p:spPr>
        <p:txBody>
          <a:bodyPr anchor="t">
            <a:normAutofit/>
          </a:bodyPr>
          <a:lstStyle>
            <a:lvl1pPr marL="0" indent="0">
              <a:buNone/>
              <a:defRPr sz="1757" b="1"/>
            </a:lvl1pPr>
            <a:lvl2pPr marL="321320" indent="0">
              <a:buNone/>
              <a:defRPr sz="1406" b="1"/>
            </a:lvl2pPr>
            <a:lvl3pPr marL="642640" indent="0">
              <a:buNone/>
              <a:defRPr sz="1265" b="1"/>
            </a:lvl3pPr>
            <a:lvl4pPr marL="963960" indent="0">
              <a:buNone/>
              <a:defRPr sz="1124" b="1"/>
            </a:lvl4pPr>
            <a:lvl5pPr marL="1285281" indent="0">
              <a:buNone/>
              <a:defRPr sz="1124" b="1"/>
            </a:lvl5pPr>
            <a:lvl6pPr marL="1606601" indent="0">
              <a:buNone/>
              <a:defRPr sz="1124" b="1"/>
            </a:lvl6pPr>
            <a:lvl7pPr marL="1927921" indent="0">
              <a:buNone/>
              <a:defRPr sz="1124" b="1"/>
            </a:lvl7pPr>
            <a:lvl8pPr marL="2249241" indent="0">
              <a:buNone/>
              <a:defRPr sz="1124" b="1"/>
            </a:lvl8pPr>
            <a:lvl9pPr marL="2570561" indent="0">
              <a:buNone/>
              <a:defRPr sz="1124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3161624"/>
            <a:ext cx="4807629" cy="266192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27777D0-64AA-4B3F-AA68-FC280EA9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353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med bunnjuste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0CE6402-9A86-4EF5-87FE-5DA91FB080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1999" cy="6857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864108"/>
          <a:lstStyle>
            <a:lvl1pPr marL="177106" indent="-177106" algn="ctr" defTabSz="642640" rtl="0" eaLnBrk="1" latinLnBrk="0" hangingPunct="1">
              <a:lnSpc>
                <a:spcPct val="100000"/>
              </a:lnSpc>
              <a:spcBef>
                <a:spcPts val="351"/>
              </a:spcBef>
              <a:buFont typeface="Arial" panose="020B0604020202020204" pitchFamily="34" charset="0"/>
              <a:buNone/>
              <a:defRPr sz="1406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6" name="Plassholder for tekst 13">
            <a:extLst>
              <a:ext uri="{FF2B5EF4-FFF2-40B4-BE49-F238E27FC236}">
                <a16:creationId xmlns:a16="http://schemas.microsoft.com/office/drawing/2014/main" id="{C7E597FC-294E-4321-AF8F-38D6745F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465767"/>
            <a:ext cx="12192000" cy="3922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Plassholder for tekst 14">
            <a:extLst>
              <a:ext uri="{FF2B5EF4-FFF2-40B4-BE49-F238E27FC236}">
                <a16:creationId xmlns:a16="http://schemas.microsoft.com/office/drawing/2014/main" id="{8F52A075-8110-4949-9A2A-5A3C23348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5616" y="557035"/>
            <a:ext cx="3097453" cy="62160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91948E8-036D-4577-BCD7-BD834030D8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908466"/>
            <a:ext cx="12192000" cy="557301"/>
          </a:xfrm>
          <a:solidFill>
            <a:srgbClr val="FFFFFF">
              <a:alpha val="50196"/>
            </a:srgbClr>
          </a:solidFill>
        </p:spPr>
        <p:txBody>
          <a:bodyPr lIns="1260000" tIns="36000" bIns="216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968" b="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9193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77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00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9" y="987431"/>
            <a:ext cx="3932237" cy="1069975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8"/>
            </a:lvl1pPr>
            <a:lvl2pPr marL="456917" indent="0">
              <a:buNone/>
              <a:defRPr sz="2799"/>
            </a:lvl2pPr>
            <a:lvl3pPr marL="913835" indent="0">
              <a:buNone/>
              <a:defRPr sz="2399"/>
            </a:lvl3pPr>
            <a:lvl4pPr marL="1370752" indent="0">
              <a:buNone/>
              <a:defRPr sz="1999"/>
            </a:lvl4pPr>
            <a:lvl5pPr marL="1827669" indent="0">
              <a:buNone/>
              <a:defRPr sz="1999"/>
            </a:lvl5pPr>
            <a:lvl6pPr marL="2284586" indent="0">
              <a:buNone/>
              <a:defRPr sz="1999"/>
            </a:lvl6pPr>
            <a:lvl7pPr marL="2741503" indent="0">
              <a:buNone/>
              <a:defRPr sz="1999"/>
            </a:lvl7pPr>
            <a:lvl8pPr marL="3198421" indent="0">
              <a:buNone/>
              <a:defRPr sz="1999"/>
            </a:lvl8pPr>
            <a:lvl9pPr marL="3655338" indent="0">
              <a:buNone/>
              <a:defRPr sz="1999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917" indent="0">
              <a:buNone/>
              <a:defRPr sz="1399"/>
            </a:lvl2pPr>
            <a:lvl3pPr marL="913835" indent="0">
              <a:buNone/>
              <a:defRPr sz="1199"/>
            </a:lvl3pPr>
            <a:lvl4pPr marL="1370752" indent="0">
              <a:buNone/>
              <a:defRPr sz="999"/>
            </a:lvl4pPr>
            <a:lvl5pPr marL="1827669" indent="0">
              <a:buNone/>
              <a:defRPr sz="999"/>
            </a:lvl5pPr>
            <a:lvl6pPr marL="2284586" indent="0">
              <a:buNone/>
              <a:defRPr sz="999"/>
            </a:lvl6pPr>
            <a:lvl7pPr marL="2741503" indent="0">
              <a:buNone/>
              <a:defRPr sz="999"/>
            </a:lvl7pPr>
            <a:lvl8pPr marL="3198421" indent="0">
              <a:buNone/>
              <a:defRPr sz="999"/>
            </a:lvl8pPr>
            <a:lvl9pPr marL="3655338" indent="0">
              <a:buNone/>
              <a:defRPr sz="999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68506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0BE8-4433-446A-BDED-80111795BCE8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BC0E-80BF-4FDF-A7AB-870D6C6EC3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04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sfortegn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9C9160A5-685D-43B4-9FEE-5B0C39D53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61" y="2750791"/>
            <a:ext cx="4949112" cy="410720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557FD8-B226-4E3D-9CB5-E92C047799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615" y="2380060"/>
            <a:ext cx="7084927" cy="3443490"/>
          </a:xfrm>
          <a:prstGeom prst="rect">
            <a:avLst/>
          </a:prstGeom>
        </p:spPr>
        <p:txBody>
          <a:bodyPr lIns="0" tIns="0" rIns="0" bIns="0"/>
          <a:lstStyle>
            <a:lvl1pPr marL="177106" indent="-177106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757" b="0" i="0" u="none" cap="none">
                <a:solidFill>
                  <a:srgbClr val="000000"/>
                </a:solidFill>
                <a:latin typeface="+mn-lt"/>
              </a:defRPr>
            </a:lvl1pPr>
            <a:lvl2pPr marL="354211" indent="-177106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87" b="0" i="0" u="none" cap="none">
                <a:solidFill>
                  <a:srgbClr val="000000"/>
                </a:solidFill>
                <a:latin typeface="+mn-lt"/>
              </a:defRPr>
            </a:lvl2pPr>
            <a:lvl3pPr marL="531317" indent="-177106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406" b="0" i="0" u="none" cap="none">
                <a:solidFill>
                  <a:srgbClr val="000000"/>
                </a:solidFill>
                <a:latin typeface="+mn-lt"/>
              </a:defRPr>
            </a:lvl3pPr>
            <a:lvl4pPr marL="708422" indent="-177106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65" b="0" i="0" u="none" cap="none">
                <a:solidFill>
                  <a:srgbClr val="000000"/>
                </a:solidFill>
                <a:latin typeface="+mn-lt"/>
              </a:defRPr>
            </a:lvl4pPr>
            <a:lvl5pPr marL="885528" indent="-177106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24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6FDA50F-270F-4A5B-A7A3-EAD18E993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6" y="557035"/>
            <a:ext cx="2100555" cy="435446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B1CD41F-F504-43EC-9858-E6397BF829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767"/>
            <a:ext cx="12192000" cy="392232"/>
          </a:xfrm>
          <a:prstGeom prst="rect">
            <a:avLst/>
          </a:prstGeom>
        </p:spPr>
      </p:pic>
      <p:sp>
        <p:nvSpPr>
          <p:cNvPr id="14" name="Tittel 13">
            <a:extLst>
              <a:ext uri="{FF2B5EF4-FFF2-40B4-BE49-F238E27FC236}">
                <a16:creationId xmlns:a16="http://schemas.microsoft.com/office/drawing/2014/main" id="{76B1FA33-B75A-47CE-8170-1C68980D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15" y="1721745"/>
            <a:ext cx="7084927" cy="389593"/>
          </a:xfrm>
        </p:spPr>
        <p:txBody>
          <a:bodyPr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209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56B2AC21-CB5B-4A71-9F42-5A3820DA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8863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56B2AC21-CB5B-4A71-9F42-5A3820DA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03033FF-4A9A-4F9A-992A-89001A65D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615" y="2658578"/>
            <a:ext cx="10171931" cy="3164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743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5616" y="1696425"/>
            <a:ext cx="4554596" cy="79757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54379A1D-5C7A-431A-BD29-042C8DBBB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436" y="551971"/>
            <a:ext cx="5648564" cy="6306028"/>
          </a:xfrm>
          <a:custGeom>
            <a:avLst/>
            <a:gdLst>
              <a:gd name="connsiteX0" fmla="*/ 5400000 w 8037436"/>
              <a:gd name="connsiteY0" fmla="*/ 0 h 8967114"/>
              <a:gd name="connsiteX1" fmla="*/ 7973960 w 8037436"/>
              <a:gd name="connsiteY1" fmla="*/ 651751 h 8967114"/>
              <a:gd name="connsiteX2" fmla="*/ 8037436 w 8037436"/>
              <a:gd name="connsiteY2" fmla="*/ 688249 h 8967114"/>
              <a:gd name="connsiteX3" fmla="*/ 8037436 w 8037436"/>
              <a:gd name="connsiteY3" fmla="*/ 8967114 h 8967114"/>
              <a:gd name="connsiteX4" fmla="*/ 1347623 w 8037436"/>
              <a:gd name="connsiteY4" fmla="*/ 8967114 h 8967114"/>
              <a:gd name="connsiteX5" fmla="*/ 1233098 w 8037436"/>
              <a:gd name="connsiteY5" fmla="*/ 8834902 h 8967114"/>
              <a:gd name="connsiteX6" fmla="*/ 0 w 8037436"/>
              <a:gd name="connsiteY6" fmla="*/ 5400000 h 8967114"/>
              <a:gd name="connsiteX7" fmla="*/ 5400000 w 8037436"/>
              <a:gd name="connsiteY7" fmla="*/ 0 h 896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7436" h="8967114">
                <a:moveTo>
                  <a:pt x="5400000" y="0"/>
                </a:moveTo>
                <a:cubicBezTo>
                  <a:pt x="6331981" y="0"/>
                  <a:pt x="7208817" y="236100"/>
                  <a:pt x="7973960" y="651751"/>
                </a:cubicBezTo>
                <a:lnTo>
                  <a:pt x="8037436" y="688249"/>
                </a:lnTo>
                <a:lnTo>
                  <a:pt x="8037436" y="8967114"/>
                </a:lnTo>
                <a:lnTo>
                  <a:pt x="1347623" y="8967114"/>
                </a:lnTo>
                <a:lnTo>
                  <a:pt x="1233098" y="8834902"/>
                </a:lnTo>
                <a:cubicBezTo>
                  <a:pt x="462756" y="7901463"/>
                  <a:pt x="0" y="6704773"/>
                  <a:pt x="0" y="5400000"/>
                </a:cubicBezTo>
                <a:cubicBezTo>
                  <a:pt x="0" y="2417662"/>
                  <a:pt x="2417662" y="0"/>
                  <a:pt x="540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864108">
            <a:noAutofit/>
          </a:bodyPr>
          <a:lstStyle>
            <a:lvl1pPr marL="177106" indent="-177106" algn="ctr" defTabSz="642640" rtl="0" eaLnBrk="1" latinLnBrk="0" hangingPunct="1">
              <a:lnSpc>
                <a:spcPct val="100000"/>
              </a:lnSpc>
              <a:spcBef>
                <a:spcPts val="351"/>
              </a:spcBef>
              <a:buFont typeface="Arial" panose="020B0604020202020204" pitchFamily="34" charset="0"/>
              <a:buNone/>
              <a:defRPr sz="1406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C0FEB17-A7EA-4CF7-B7F6-D8B04232E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615" y="2658578"/>
            <a:ext cx="4554596" cy="31649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75211C6-29DA-4042-B35C-C565BBA95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6" y="557035"/>
            <a:ext cx="2100555" cy="435446"/>
          </a:xfrm>
          <a:prstGeom prst="rect">
            <a:avLst/>
          </a:prstGeom>
        </p:spPr>
      </p:pic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55CF797E-6BDC-4ADD-AB8C-7E5B7E4677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6971" y="0"/>
            <a:ext cx="2540092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148A4BF-AD19-41D0-A969-EA89090D2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6465768"/>
            <a:ext cx="12192000" cy="392232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96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5616" y="1696425"/>
            <a:ext cx="4554596" cy="79757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54379A1D-5C7A-431A-BD29-042C8DBBB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436" y="551971"/>
            <a:ext cx="5648564" cy="6306028"/>
          </a:xfrm>
          <a:custGeom>
            <a:avLst/>
            <a:gdLst>
              <a:gd name="connsiteX0" fmla="*/ 5400000 w 8037436"/>
              <a:gd name="connsiteY0" fmla="*/ 0 h 8967114"/>
              <a:gd name="connsiteX1" fmla="*/ 7973960 w 8037436"/>
              <a:gd name="connsiteY1" fmla="*/ 651751 h 8967114"/>
              <a:gd name="connsiteX2" fmla="*/ 8037436 w 8037436"/>
              <a:gd name="connsiteY2" fmla="*/ 688249 h 8967114"/>
              <a:gd name="connsiteX3" fmla="*/ 8037436 w 8037436"/>
              <a:gd name="connsiteY3" fmla="*/ 8967114 h 8967114"/>
              <a:gd name="connsiteX4" fmla="*/ 1347623 w 8037436"/>
              <a:gd name="connsiteY4" fmla="*/ 8967114 h 8967114"/>
              <a:gd name="connsiteX5" fmla="*/ 1233098 w 8037436"/>
              <a:gd name="connsiteY5" fmla="*/ 8834902 h 8967114"/>
              <a:gd name="connsiteX6" fmla="*/ 0 w 8037436"/>
              <a:gd name="connsiteY6" fmla="*/ 5400000 h 8967114"/>
              <a:gd name="connsiteX7" fmla="*/ 5400000 w 8037436"/>
              <a:gd name="connsiteY7" fmla="*/ 0 h 896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7436" h="8967114">
                <a:moveTo>
                  <a:pt x="5400000" y="0"/>
                </a:moveTo>
                <a:cubicBezTo>
                  <a:pt x="6331981" y="0"/>
                  <a:pt x="7208817" y="236100"/>
                  <a:pt x="7973960" y="651751"/>
                </a:cubicBezTo>
                <a:lnTo>
                  <a:pt x="8037436" y="688249"/>
                </a:lnTo>
                <a:lnTo>
                  <a:pt x="8037436" y="8967114"/>
                </a:lnTo>
                <a:lnTo>
                  <a:pt x="1347623" y="8967114"/>
                </a:lnTo>
                <a:lnTo>
                  <a:pt x="1233098" y="8834902"/>
                </a:lnTo>
                <a:cubicBezTo>
                  <a:pt x="462756" y="7901463"/>
                  <a:pt x="0" y="6704773"/>
                  <a:pt x="0" y="5400000"/>
                </a:cubicBezTo>
                <a:cubicBezTo>
                  <a:pt x="0" y="2417662"/>
                  <a:pt x="2417662" y="0"/>
                  <a:pt x="540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864108">
            <a:noAutofit/>
          </a:bodyPr>
          <a:lstStyle>
            <a:lvl1pPr marL="177106" indent="-177106" algn="ctr" defTabSz="642640" rtl="0" eaLnBrk="1" latinLnBrk="0" hangingPunct="1">
              <a:lnSpc>
                <a:spcPct val="100000"/>
              </a:lnSpc>
              <a:spcBef>
                <a:spcPts val="351"/>
              </a:spcBef>
              <a:buFont typeface="Arial" panose="020B0604020202020204" pitchFamily="34" charset="0"/>
              <a:buNone/>
              <a:defRPr sz="1406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C0FEB17-A7EA-4CF7-B7F6-D8B04232E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615" y="2658578"/>
            <a:ext cx="4554596" cy="31649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75211C6-29DA-4042-B35C-C565BBA95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6" y="557035"/>
            <a:ext cx="2100555" cy="435446"/>
          </a:xfrm>
          <a:prstGeom prst="rect">
            <a:avLst/>
          </a:prstGeom>
        </p:spPr>
      </p:pic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55CF797E-6BDC-4ADD-AB8C-7E5B7E4677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6971" y="0"/>
            <a:ext cx="2540092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148A4BF-AD19-41D0-A969-EA89090D2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6465768"/>
            <a:ext cx="12192000" cy="392232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02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illustrasj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2754D347-60BD-450C-BF8F-242A1413A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58" y="2054162"/>
            <a:ext cx="5925042" cy="38243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5616" y="1696425"/>
            <a:ext cx="7084927" cy="79757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C0FEB17-A7EA-4CF7-B7F6-D8B04232E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615" y="2658578"/>
            <a:ext cx="7084927" cy="3164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75211C6-29DA-4042-B35C-C565BBA95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6" y="557035"/>
            <a:ext cx="2100555" cy="435446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148A4BF-AD19-41D0-A969-EA89090D2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6465768"/>
            <a:ext cx="12192000" cy="392232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77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illustrasj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5616" y="1696425"/>
            <a:ext cx="7084927" cy="79757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C0FEB17-A7EA-4CF7-B7F6-D8B04232E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615" y="2658578"/>
            <a:ext cx="7084927" cy="316497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75211C6-29DA-4042-B35C-C565BBA95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6" y="557035"/>
            <a:ext cx="2100555" cy="435446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148A4BF-AD19-41D0-A969-EA89090D291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0" y="6465768"/>
            <a:ext cx="12192000" cy="39223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073644E-9291-402B-81DE-67BD2F84D9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25" y="2785174"/>
            <a:ext cx="4520575" cy="27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/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02952F5-8290-41E4-86DD-ACD4638447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91999" cy="6857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864108"/>
          <a:lstStyle>
            <a:lvl1pPr marL="177106" indent="-177106" algn="ctr" defTabSz="642640" rtl="0" eaLnBrk="1" latinLnBrk="0" hangingPunct="1">
              <a:lnSpc>
                <a:spcPct val="100000"/>
              </a:lnSpc>
              <a:spcBef>
                <a:spcPts val="351"/>
              </a:spcBef>
              <a:buFont typeface="Arial" panose="020B0604020202020204" pitchFamily="34" charset="0"/>
              <a:buNone/>
              <a:defRPr sz="1406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5010" y="1721745"/>
            <a:ext cx="6325827" cy="2775851"/>
          </a:xfrm>
        </p:spPr>
        <p:txBody>
          <a:bodyPr anchor="t">
            <a:spAutoFit/>
          </a:bodyPr>
          <a:lstStyle>
            <a:lvl1pPr>
              <a:defRPr sz="6677">
                <a:solidFill>
                  <a:schemeClr val="dk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D35C25-B097-4E34-A425-29B858EC72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85617" y="557035"/>
            <a:ext cx="2100555" cy="435446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DF36EE-CB0E-425D-AAB2-7F1312623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6465767"/>
            <a:ext cx="12192000" cy="3922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21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85616" y="1696425"/>
            <a:ext cx="10171931" cy="7975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85615" y="2658578"/>
            <a:ext cx="10171931" cy="3164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85615" y="611472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84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2" y="6114727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84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748735" y="611472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84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EE23B0F-7951-42C1-8E2D-2DE8E76382C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6" y="557035"/>
            <a:ext cx="2100555" cy="43544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53E7AB9B-D8DE-45F5-A439-AD21CE118C4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767"/>
            <a:ext cx="12192000" cy="39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xStyles>
    <p:titleStyle>
      <a:lvl1pPr algn="l" defTabSz="642640" rtl="0" eaLnBrk="1" latinLnBrk="0" hangingPunct="1">
        <a:lnSpc>
          <a:spcPct val="90000"/>
        </a:lnSpc>
        <a:spcBef>
          <a:spcPct val="0"/>
        </a:spcBef>
        <a:buNone/>
        <a:defRPr sz="2811" b="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177106" indent="-177106" algn="l" defTabSz="642640" rtl="0" eaLnBrk="1" latinLnBrk="0" hangingPunct="1">
        <a:lnSpc>
          <a:spcPct val="100000"/>
        </a:lnSpc>
        <a:spcBef>
          <a:spcPts val="351"/>
        </a:spcBef>
        <a:buFont typeface="Arial" panose="020B0604020202020204" pitchFamily="34" charset="0"/>
        <a:buChar char="•"/>
        <a:defRPr sz="1757" kern="1200">
          <a:solidFill>
            <a:schemeClr val="tx1"/>
          </a:solidFill>
          <a:latin typeface="+mn-lt"/>
          <a:ea typeface="+mn-ea"/>
          <a:cs typeface="+mn-cs"/>
        </a:defRPr>
      </a:lvl1pPr>
      <a:lvl2pPr marL="354211" indent="-177106" algn="l" defTabSz="642640" rtl="0" eaLnBrk="1" latinLnBrk="0" hangingPunct="1">
        <a:lnSpc>
          <a:spcPct val="100000"/>
        </a:lnSpc>
        <a:spcBef>
          <a:spcPts val="351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531317" indent="-177106" algn="l" defTabSz="642640" rtl="0" eaLnBrk="1" latinLnBrk="0" hangingPunct="1">
        <a:lnSpc>
          <a:spcPct val="100000"/>
        </a:lnSpc>
        <a:spcBef>
          <a:spcPts val="35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708422" indent="-177106" algn="l" defTabSz="642640" rtl="0" eaLnBrk="1" latinLnBrk="0" hangingPunct="1">
        <a:lnSpc>
          <a:spcPct val="10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885528" indent="-177106" algn="l" defTabSz="642640" rtl="0" eaLnBrk="1" latinLnBrk="0" hangingPunct="1">
        <a:lnSpc>
          <a:spcPct val="100000"/>
        </a:lnSpc>
        <a:spcBef>
          <a:spcPts val="351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76726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lnSpc>
          <a:spcPct val="90000"/>
        </a:lnSpc>
        <a:spcBef>
          <a:spcPts val="351"/>
        </a:spcBef>
        <a:buFont typeface="Arial" panose="020B0604020202020204" pitchFamily="34" charset="0"/>
        <a:buChar char="•"/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KCLS5qwdw&amp;feature=youtu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0" y="2136870"/>
            <a:ext cx="7894632" cy="3041026"/>
          </a:xfrm>
        </p:spPr>
        <p:txBody>
          <a:bodyPr/>
          <a:lstStyle/>
          <a:p>
            <a:r>
              <a:rPr lang="nb-NO" dirty="0"/>
              <a:t>Digital </a:t>
            </a:r>
            <a:r>
              <a:rPr lang="nb-NO" dirty="0" err="1"/>
              <a:t>transformation</a:t>
            </a: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Porsgrunn </a:t>
            </a:r>
            <a:r>
              <a:rPr lang="nb-NO" dirty="0" err="1"/>
              <a:t>municipality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2020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12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4000" dirty="0" err="1"/>
              <a:t>Priority</a:t>
            </a:r>
            <a:r>
              <a:rPr lang="nb-NO" sz="4000" dirty="0"/>
              <a:t> areas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err="1"/>
              <a:t>Interconnected</a:t>
            </a:r>
            <a:r>
              <a:rPr lang="nb-NO" dirty="0"/>
              <a:t> services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user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err="1"/>
              <a:t>Sharing</a:t>
            </a:r>
            <a:r>
              <a:rPr lang="nb-NO" dirty="0"/>
              <a:t> and </a:t>
            </a:r>
            <a:r>
              <a:rPr lang="nb-NO" dirty="0" err="1"/>
              <a:t>availability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Rules and </a:t>
            </a:r>
            <a:r>
              <a:rPr lang="nb-NO" dirty="0" err="1"/>
              <a:t>regulations</a:t>
            </a:r>
            <a:r>
              <a:rPr lang="nb-NO" dirty="0"/>
              <a:t> </a:t>
            </a:r>
            <a:r>
              <a:rPr lang="nb-NO" dirty="0" err="1"/>
              <a:t>adapted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Cooperation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private </a:t>
            </a:r>
            <a:r>
              <a:rPr lang="nb-NO" dirty="0" err="1"/>
              <a:t>sector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err="1"/>
              <a:t>Ecosystem</a:t>
            </a:r>
            <a:r>
              <a:rPr lang="nb-NO" dirty="0"/>
              <a:t> for </a:t>
            </a:r>
            <a:r>
              <a:rPr lang="nb-NO" dirty="0" err="1"/>
              <a:t>national</a:t>
            </a:r>
            <a:r>
              <a:rPr lang="nb-NO" dirty="0"/>
              <a:t> digital </a:t>
            </a:r>
            <a:r>
              <a:rPr lang="nb-NO" dirty="0" err="1"/>
              <a:t>coordination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 </a:t>
            </a:r>
            <a:r>
              <a:rPr lang="nb-NO" dirty="0" err="1"/>
              <a:t>security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err="1"/>
              <a:t>Increased</a:t>
            </a:r>
            <a:r>
              <a:rPr lang="nb-NO" dirty="0"/>
              <a:t> digital </a:t>
            </a:r>
            <a:r>
              <a:rPr lang="nb-NO" dirty="0" err="1"/>
              <a:t>competence</a:t>
            </a:r>
            <a:endParaRPr lang="nb-NO" dirty="0"/>
          </a:p>
          <a:p>
            <a:pPr algn="l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86" y="1743342"/>
            <a:ext cx="3786478" cy="45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8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854076"/>
            <a:ext cx="11093293" cy="54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6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dirty="0"/>
              <a:t>A </a:t>
            </a:r>
            <a:r>
              <a:rPr lang="nb-NO" dirty="0" err="1"/>
              <a:t>targeted</a:t>
            </a:r>
            <a:r>
              <a:rPr lang="nb-NO" dirty="0"/>
              <a:t> </a:t>
            </a:r>
            <a:r>
              <a:rPr lang="nb-NO" dirty="0" err="1"/>
              <a:t>effort</a:t>
            </a:r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In order to </a:t>
            </a:r>
            <a:r>
              <a:rPr lang="nb-NO" dirty="0" err="1"/>
              <a:t>properly</a:t>
            </a:r>
            <a:r>
              <a:rPr lang="nb-NO" dirty="0"/>
              <a:t> start </a:t>
            </a:r>
            <a:r>
              <a:rPr lang="nb-NO" dirty="0" err="1"/>
              <a:t>the</a:t>
            </a:r>
            <a:r>
              <a:rPr lang="nb-NO" dirty="0"/>
              <a:t> digital </a:t>
            </a:r>
            <a:r>
              <a:rPr lang="nb-NO" dirty="0" err="1"/>
              <a:t>transformation</a:t>
            </a:r>
            <a:r>
              <a:rPr lang="nb-NO" dirty="0"/>
              <a:t> in Porsgrunn, </a:t>
            </a:r>
            <a:r>
              <a:rPr lang="nb-NO" dirty="0" err="1"/>
              <a:t>there</a:t>
            </a:r>
            <a:r>
              <a:rPr lang="nb-NO" dirty="0"/>
              <a:t> is a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formulate</a:t>
            </a:r>
            <a:r>
              <a:rPr lang="nb-NO" dirty="0"/>
              <a:t> </a:t>
            </a:r>
            <a:r>
              <a:rPr lang="nb-NO" dirty="0" err="1"/>
              <a:t>clear</a:t>
            </a:r>
            <a:r>
              <a:rPr lang="nb-NO" dirty="0"/>
              <a:t> </a:t>
            </a:r>
            <a:r>
              <a:rPr lang="nb-NO" dirty="0" err="1"/>
              <a:t>measures</a:t>
            </a:r>
            <a:r>
              <a:rPr lang="nb-NO" dirty="0"/>
              <a:t> and </a:t>
            </a:r>
            <a:r>
              <a:rPr lang="nb-NO" dirty="0" err="1"/>
              <a:t>comprehensive</a:t>
            </a:r>
            <a:r>
              <a:rPr lang="nb-NO" dirty="0"/>
              <a:t> plans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In order to </a:t>
            </a:r>
            <a:r>
              <a:rPr lang="nb-NO" dirty="0" err="1"/>
              <a:t>accomplish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overriding targets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adopted</a:t>
            </a:r>
            <a:r>
              <a:rPr lang="nb-NO" dirty="0"/>
              <a:t> </a:t>
            </a:r>
            <a:r>
              <a:rPr lang="nb-NO" dirty="0" err="1"/>
              <a:t>strategy</a:t>
            </a:r>
            <a:r>
              <a:rPr lang="nb-NO" dirty="0"/>
              <a:t>, a </a:t>
            </a:r>
            <a:r>
              <a:rPr lang="nb-NO" dirty="0" err="1"/>
              <a:t>targeted</a:t>
            </a:r>
            <a:r>
              <a:rPr lang="nb-NO" dirty="0"/>
              <a:t> </a:t>
            </a:r>
            <a:r>
              <a:rPr lang="nb-NO" dirty="0" err="1"/>
              <a:t>effort</a:t>
            </a:r>
            <a:r>
              <a:rPr lang="nb-NO" dirty="0"/>
              <a:t> is </a:t>
            </a:r>
            <a:r>
              <a:rPr lang="nb-NO" dirty="0" err="1"/>
              <a:t>key</a:t>
            </a: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Many</a:t>
            </a:r>
            <a:r>
              <a:rPr lang="nb-NO" dirty="0"/>
              <a:t> different </a:t>
            </a:r>
            <a:r>
              <a:rPr lang="nb-NO" dirty="0" err="1"/>
              <a:t>divisions</a:t>
            </a:r>
            <a:r>
              <a:rPr lang="nb-NO" dirty="0"/>
              <a:t> and </a:t>
            </a:r>
            <a:r>
              <a:rPr lang="nb-NO" dirty="0" err="1"/>
              <a:t>departments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municipality</a:t>
            </a:r>
            <a:r>
              <a:rPr lang="nb-NO" dirty="0"/>
              <a:t> have </a:t>
            </a:r>
            <a:r>
              <a:rPr lang="nb-NO" dirty="0" err="1"/>
              <a:t>already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begun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limited</a:t>
            </a:r>
            <a:r>
              <a:rPr lang="nb-NO" dirty="0"/>
              <a:t> areas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A </a:t>
            </a:r>
            <a:r>
              <a:rPr lang="nb-NO" dirty="0" err="1"/>
              <a:t>particular</a:t>
            </a:r>
            <a:r>
              <a:rPr lang="nb-NO" dirty="0"/>
              <a:t> </a:t>
            </a:r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 form </a:t>
            </a:r>
            <a:r>
              <a:rPr lang="nb-NO" dirty="0" err="1"/>
              <a:t>others</a:t>
            </a:r>
            <a:r>
              <a:rPr lang="nb-NO" dirty="0"/>
              <a:t> in order to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 and </a:t>
            </a:r>
            <a:r>
              <a:rPr lang="nb-NO" dirty="0" err="1"/>
              <a:t>efficient</a:t>
            </a:r>
            <a:r>
              <a:rPr lang="nb-NO" dirty="0"/>
              <a:t> </a:t>
            </a:r>
            <a:r>
              <a:rPr lang="nb-NO" dirty="0" err="1"/>
              <a:t>solutions</a:t>
            </a:r>
            <a:endParaRPr lang="nb-NO" dirty="0"/>
          </a:p>
        </p:txBody>
      </p:sp>
      <p:pic>
        <p:nvPicPr>
          <p:cNvPr id="7172" name="Picture 4" descr="Bilderesultat for fok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58" y="587523"/>
            <a:ext cx="3081649" cy="17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8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14400" y="1613693"/>
            <a:ext cx="10363200" cy="1470025"/>
          </a:xfrm>
        </p:spPr>
        <p:txBody>
          <a:bodyPr>
            <a:normAutofit/>
          </a:bodyPr>
          <a:lstStyle/>
          <a:p>
            <a:pPr algn="l"/>
            <a:r>
              <a:rPr lang="nb-NO" sz="4000" dirty="0"/>
              <a:t>DigiForum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914400" y="3298320"/>
            <a:ext cx="9454116" cy="3467100"/>
          </a:xfrm>
        </p:spPr>
        <p:txBody>
          <a:bodyPr>
            <a:normAutofit/>
          </a:bodyPr>
          <a:lstStyle/>
          <a:p>
            <a:pPr lvl="0" algn="l"/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A </a:t>
            </a:r>
            <a:r>
              <a:rPr lang="nb-NO" dirty="0" err="1"/>
              <a:t>digitalization</a:t>
            </a:r>
            <a:r>
              <a:rPr lang="nb-NO" dirty="0"/>
              <a:t> forum </a:t>
            </a:r>
            <a:r>
              <a:rPr lang="nb-NO" dirty="0" err="1"/>
              <a:t>with</a:t>
            </a:r>
            <a:r>
              <a:rPr lang="nb-NO" dirty="0"/>
              <a:t> representatives from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section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</a:t>
            </a:r>
            <a:r>
              <a:rPr lang="nb-NO" dirty="0"/>
              <a:t> </a:t>
            </a:r>
            <a:r>
              <a:rPr lang="nb-NO" dirty="0" err="1"/>
              <a:t>organization</a:t>
            </a:r>
            <a:r>
              <a:rPr lang="nb-NO" dirty="0"/>
              <a:t> is </a:t>
            </a:r>
            <a:r>
              <a:rPr lang="nb-NO" dirty="0" err="1"/>
              <a:t>established</a:t>
            </a:r>
            <a:r>
              <a:rPr lang="nb-NO" dirty="0"/>
              <a:t>. The </a:t>
            </a:r>
            <a:r>
              <a:rPr lang="nb-NO" dirty="0" err="1"/>
              <a:t>task</a:t>
            </a:r>
            <a:r>
              <a:rPr lang="nb-NO" dirty="0"/>
              <a:t> force is </a:t>
            </a:r>
            <a:r>
              <a:rPr lang="nb-NO" dirty="0" err="1"/>
              <a:t>managed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chief </a:t>
            </a:r>
            <a:r>
              <a:rPr lang="nb-NO" dirty="0" err="1"/>
              <a:t>executive’s</a:t>
            </a:r>
            <a:r>
              <a:rPr lang="nb-NO" dirty="0"/>
              <a:t> management </a:t>
            </a:r>
            <a:r>
              <a:rPr lang="nb-NO" dirty="0" err="1"/>
              <a:t>group</a:t>
            </a: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The forum has </a:t>
            </a:r>
            <a:r>
              <a:rPr lang="nb-NO" dirty="0" err="1"/>
              <a:t>helped</a:t>
            </a:r>
            <a:r>
              <a:rPr lang="nb-NO" dirty="0"/>
              <a:t> providing an </a:t>
            </a:r>
            <a:r>
              <a:rPr lang="nb-NO" dirty="0" err="1"/>
              <a:t>overview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digitalization</a:t>
            </a:r>
            <a:r>
              <a:rPr lang="nb-NO" dirty="0"/>
              <a:t> in Porsgrunn in order to </a:t>
            </a:r>
            <a:r>
              <a:rPr lang="nb-NO" dirty="0" err="1"/>
              <a:t>create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foundation</a:t>
            </a:r>
            <a:r>
              <a:rPr lang="nb-NO" dirty="0"/>
              <a:t> for more </a:t>
            </a:r>
            <a:r>
              <a:rPr lang="nb-NO" dirty="0" err="1"/>
              <a:t>concrete</a:t>
            </a:r>
            <a:r>
              <a:rPr lang="nb-NO" dirty="0"/>
              <a:t> </a:t>
            </a:r>
            <a:r>
              <a:rPr lang="nb-NO" dirty="0" err="1"/>
              <a:t>measures</a:t>
            </a:r>
            <a:r>
              <a:rPr lang="nb-NO" dirty="0"/>
              <a:t> and plans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It </a:t>
            </a:r>
            <a:r>
              <a:rPr lang="nb-NO" dirty="0" err="1"/>
              <a:t>coordinates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overall </a:t>
            </a:r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</a:t>
            </a:r>
            <a:r>
              <a:rPr lang="nb-NO" dirty="0"/>
              <a:t> </a:t>
            </a:r>
            <a:r>
              <a:rPr lang="nb-NO" dirty="0" err="1"/>
              <a:t>organization</a:t>
            </a: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It </a:t>
            </a:r>
            <a:r>
              <a:rPr lang="nb-NO" dirty="0" err="1"/>
              <a:t>fuctions</a:t>
            </a:r>
            <a:r>
              <a:rPr lang="nb-NO" dirty="0"/>
              <a:t> as a </a:t>
            </a:r>
            <a:r>
              <a:rPr lang="nb-NO" dirty="0" err="1"/>
              <a:t>discussion</a:t>
            </a:r>
            <a:r>
              <a:rPr lang="nb-NO" dirty="0"/>
              <a:t> forum for </a:t>
            </a:r>
            <a:r>
              <a:rPr lang="nb-NO" dirty="0" err="1"/>
              <a:t>issues</a:t>
            </a:r>
            <a:r>
              <a:rPr lang="nb-NO" dirty="0"/>
              <a:t> </a:t>
            </a:r>
            <a:r>
              <a:rPr lang="nb-NO" dirty="0" err="1"/>
              <a:t>releted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municipality’s</a:t>
            </a:r>
            <a:r>
              <a:rPr lang="nb-NO" dirty="0"/>
              <a:t> </a:t>
            </a:r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and </a:t>
            </a:r>
            <a:r>
              <a:rPr lang="nb-NO" dirty="0" err="1"/>
              <a:t>follows</a:t>
            </a:r>
            <a:r>
              <a:rPr lang="nb-NO" dirty="0"/>
              <a:t> up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implementation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strategy</a:t>
            </a:r>
            <a:endParaRPr lang="nb-NO" dirty="0"/>
          </a:p>
        </p:txBody>
      </p:sp>
      <p:pic>
        <p:nvPicPr>
          <p:cNvPr id="6290" name="Picture 146" descr="Relatert bil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26" y="628421"/>
            <a:ext cx="2954374" cy="19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1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63552" y="1743953"/>
          <a:ext cx="9393523" cy="45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tel 4"/>
          <p:cNvSpPr txBox="1">
            <a:spLocks/>
          </p:cNvSpPr>
          <p:nvPr/>
        </p:nvSpPr>
        <p:spPr>
          <a:xfrm>
            <a:off x="1064501" y="150551"/>
            <a:ext cx="10508757" cy="733720"/>
          </a:xfrm>
          <a:prstGeom prst="rect">
            <a:avLst/>
          </a:prstGeom>
        </p:spPr>
        <p:txBody>
          <a:bodyPr vert="horz" lIns="91381" tIns="45690" rIns="91381" bIns="456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42640"/>
            <a:r>
              <a:rPr lang="nb-NO" sz="3998" dirty="0" err="1">
                <a:solidFill>
                  <a:prstClr val="black"/>
                </a:solidFill>
              </a:rPr>
              <a:t>Mandate</a:t>
            </a:r>
            <a:endParaRPr lang="nb-NO" sz="3998" dirty="0">
              <a:solidFill>
                <a:prstClr val="black"/>
              </a:solidFill>
            </a:endParaRPr>
          </a:p>
        </p:txBody>
      </p:sp>
      <p:sp>
        <p:nvSpPr>
          <p:cNvPr id="2" name="Pil høyre 1"/>
          <p:cNvSpPr/>
          <p:nvPr/>
        </p:nvSpPr>
        <p:spPr>
          <a:xfrm>
            <a:off x="1263552" y="1316982"/>
            <a:ext cx="7613224" cy="28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6"/>
            <a:endParaRPr lang="nb-NO" sz="256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Pil høyre 6"/>
          <p:cNvSpPr/>
          <p:nvPr/>
        </p:nvSpPr>
        <p:spPr>
          <a:xfrm>
            <a:off x="9010470" y="1320230"/>
            <a:ext cx="1539796" cy="259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6"/>
            <a:endParaRPr lang="nb-NO" sz="256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010470" y="989662"/>
            <a:ext cx="1979281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6"/>
            <a:r>
              <a:rPr lang="nb-NO" sz="1687" dirty="0">
                <a:solidFill>
                  <a:prstClr val="black"/>
                </a:solidFill>
                <a:latin typeface="Arial"/>
              </a:rPr>
              <a:t>Styringsgruppe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263552" y="949044"/>
            <a:ext cx="4563368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6"/>
            <a:r>
              <a:rPr lang="nb-NO" sz="1687" dirty="0">
                <a:solidFill>
                  <a:prstClr val="black"/>
                </a:solidFill>
                <a:latin typeface="Arial"/>
              </a:rPr>
              <a:t>DigiForum</a:t>
            </a:r>
          </a:p>
        </p:txBody>
      </p:sp>
    </p:spTree>
    <p:extLst>
      <p:ext uri="{BB962C8B-B14F-4D97-AF65-F5344CB8AC3E}">
        <p14:creationId xmlns:p14="http://schemas.microsoft.com/office/powerpoint/2010/main" val="228488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te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nb-NO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learn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Oslo</a:t>
            </a:r>
            <a:endParaRPr lang="nb-NO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vision</a:t>
            </a:r>
            <a:r>
              <a:rPr lang="nb-NO" dirty="0"/>
              <a:t> and </a:t>
            </a:r>
            <a:r>
              <a:rPr lang="nb-NO" dirty="0" err="1"/>
              <a:t>concept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adapted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endParaRPr lang="nb-NO" dirty="0"/>
          </a:p>
          <a:p>
            <a:pPr marL="0" indent="0" algn="l">
              <a:buNone/>
            </a:pPr>
            <a:r>
              <a:rPr lang="nb-NO" dirty="0" err="1"/>
              <a:t>o</a:t>
            </a:r>
            <a:r>
              <a:rPr lang="nb-NO" dirty="0" err="1">
                <a:solidFill>
                  <a:schemeClr val="tx1"/>
                </a:solidFill>
              </a:rPr>
              <a:t>f</a:t>
            </a:r>
            <a:r>
              <a:rPr lang="nb-NO" dirty="0">
                <a:solidFill>
                  <a:schemeClr val="tx1"/>
                </a:solidFill>
              </a:rPr>
              <a:t> Porsgrunn</a:t>
            </a:r>
          </a:p>
          <a:p>
            <a:pPr marL="0" indent="0" algn="l">
              <a:buNone/>
            </a:pPr>
            <a:endParaRPr lang="nb-NO" dirty="0"/>
          </a:p>
          <a:p>
            <a:pPr marL="0" indent="0" algn="l">
              <a:buNone/>
            </a:pPr>
            <a:endParaRPr lang="nb-NO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3"/>
              </a:rPr>
              <a:t>https://www.youtube.com/watch?v=JDKCLS5qwdw&amp;feature=youtu.be</a:t>
            </a:r>
            <a:endParaRPr lang="nb-NO" dirty="0"/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story </a:t>
            </a:r>
            <a:r>
              <a:rPr lang="nb-NO" dirty="0" err="1"/>
              <a:t>about</a:t>
            </a:r>
            <a:r>
              <a:rPr lang="nb-NO" dirty="0"/>
              <a:t> Tim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17" y="1473576"/>
            <a:ext cx="2341608" cy="41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5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In order to </a:t>
            </a:r>
            <a:r>
              <a:rPr lang="nb-NO" dirty="0" err="1"/>
              <a:t>ensure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everyone</a:t>
            </a:r>
            <a:r>
              <a:rPr lang="nb-NO" dirty="0"/>
              <a:t> is </a:t>
            </a:r>
            <a:r>
              <a:rPr lang="nb-NO" dirty="0" err="1"/>
              <a:t>included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, it is </a:t>
            </a:r>
            <a:r>
              <a:rPr lang="nb-NO" dirty="0" err="1"/>
              <a:t>important</a:t>
            </a:r>
            <a:r>
              <a:rPr lang="nb-NO" dirty="0"/>
              <a:t> to </a:t>
            </a:r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systems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workers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organization</a:t>
            </a:r>
            <a:r>
              <a:rPr lang="nb-NO" dirty="0"/>
              <a:t> – </a:t>
            </a:r>
            <a:r>
              <a:rPr lang="nb-NO" dirty="0" err="1"/>
              <a:t>while</a:t>
            </a:r>
            <a:r>
              <a:rPr lang="nb-NO" dirty="0"/>
              <a:t> </a:t>
            </a:r>
            <a:r>
              <a:rPr lang="nb-NO" dirty="0" err="1"/>
              <a:t>making</a:t>
            </a:r>
            <a:r>
              <a:rPr lang="nb-NO" dirty="0"/>
              <a:t> sure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inhabitants</a:t>
            </a:r>
            <a:r>
              <a:rPr lang="nb-NO" dirty="0"/>
              <a:t> </a:t>
            </a:r>
            <a:r>
              <a:rPr lang="nb-NO" dirty="0" err="1"/>
              <a:t>remains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priority</a:t>
            </a:r>
            <a:r>
              <a:rPr lang="nb-NO" dirty="0"/>
              <a:t> </a:t>
            </a:r>
          </a:p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therefore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a </a:t>
            </a:r>
            <a:r>
              <a:rPr lang="nb-NO" b="1" dirty="0" err="1"/>
              <a:t>common</a:t>
            </a:r>
            <a:r>
              <a:rPr lang="nb-NO" b="1" dirty="0"/>
              <a:t> </a:t>
            </a:r>
            <a:r>
              <a:rPr lang="nb-NO" b="1" dirty="0" err="1"/>
              <a:t>direction</a:t>
            </a:r>
            <a:r>
              <a:rPr lang="nb-NO" b="1" dirty="0"/>
              <a:t> to and a </a:t>
            </a:r>
            <a:r>
              <a:rPr lang="nb-NO" b="1" dirty="0" err="1"/>
              <a:t>united</a:t>
            </a:r>
            <a:r>
              <a:rPr lang="nb-NO" b="1" dirty="0"/>
              <a:t> </a:t>
            </a:r>
            <a:r>
              <a:rPr lang="nb-NO" b="1" dirty="0" err="1"/>
              <a:t>effort</a:t>
            </a:r>
            <a:r>
              <a:rPr lang="nb-NO" b="1" dirty="0"/>
              <a:t> </a:t>
            </a:r>
            <a:r>
              <a:rPr lang="nb-NO" b="1" dirty="0" err="1"/>
              <a:t>behind</a:t>
            </a:r>
            <a:r>
              <a:rPr lang="nb-NO" b="1" dirty="0"/>
              <a:t> </a:t>
            </a:r>
            <a:r>
              <a:rPr lang="nb-NO" dirty="0" err="1"/>
              <a:t>the</a:t>
            </a:r>
            <a:r>
              <a:rPr lang="nb-NO" dirty="0"/>
              <a:t> digital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Porsgrunn </a:t>
            </a:r>
            <a:r>
              <a:rPr lang="nb-NO" dirty="0" err="1"/>
              <a:t>municipality</a:t>
            </a:r>
            <a:endParaRPr lang="nb-NO" dirty="0"/>
          </a:p>
          <a:p>
            <a:r>
              <a:rPr lang="nb-NO" dirty="0" err="1"/>
              <a:t>We</a:t>
            </a:r>
            <a:r>
              <a:rPr lang="nb-NO" dirty="0"/>
              <a:t> do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b="1" dirty="0"/>
              <a:t>for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inhabitants</a:t>
            </a:r>
            <a:r>
              <a:rPr lang="nb-NO" b="1" dirty="0"/>
              <a:t>, and </a:t>
            </a:r>
            <a:r>
              <a:rPr lang="nb-NO" b="1" dirty="0" err="1"/>
              <a:t>together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different </a:t>
            </a:r>
            <a:r>
              <a:rPr lang="nb-NO" b="1" dirty="0" err="1"/>
              <a:t>departments</a:t>
            </a:r>
            <a:r>
              <a:rPr lang="nb-NO" b="1" dirty="0"/>
              <a:t> and </a:t>
            </a:r>
            <a:r>
              <a:rPr lang="nb-NO" b="1" dirty="0" err="1"/>
              <a:t>enterprises</a:t>
            </a:r>
            <a:endParaRPr lang="nb-NO" b="1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o" sz="3600" dirty="0"/>
              <a:t>New technological solutions are of limited value if the people involved are not in</a:t>
            </a:r>
            <a:r>
              <a:rPr lang="nb-NO" sz="3600" dirty="0" err="1"/>
              <a:t>cluded</a:t>
            </a:r>
            <a:r>
              <a:rPr lang="nb-NO" sz="3600" dirty="0"/>
              <a:t> in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process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03739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  <a:p>
            <a:pPr algn="l"/>
            <a:r>
              <a:rPr lang="nb-NO" dirty="0"/>
              <a:t>Porsgrunn </a:t>
            </a:r>
            <a:r>
              <a:rPr lang="nb-NO" dirty="0" err="1"/>
              <a:t>municipality</a:t>
            </a:r>
            <a:r>
              <a:rPr lang="nb-NO" dirty="0"/>
              <a:t> is a </a:t>
            </a: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organization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44 different </a:t>
            </a:r>
            <a:r>
              <a:rPr lang="nb-NO" dirty="0" err="1"/>
              <a:t>sections</a:t>
            </a:r>
            <a:r>
              <a:rPr lang="nb-NO" dirty="0"/>
              <a:t>/</a:t>
            </a:r>
            <a:r>
              <a:rPr lang="nb-NO" dirty="0" err="1"/>
              <a:t>enterprises</a:t>
            </a:r>
            <a:r>
              <a:rPr lang="nb-NO" dirty="0"/>
              <a:t>. </a:t>
            </a:r>
            <a:r>
              <a:rPr lang="nb-NO" dirty="0" err="1"/>
              <a:t>Digitalization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implemented</a:t>
            </a:r>
            <a:r>
              <a:rPr lang="nb-NO" dirty="0"/>
              <a:t> for a </a:t>
            </a:r>
            <a:r>
              <a:rPr lang="nb-NO" dirty="0" err="1"/>
              <a:t>long</a:t>
            </a:r>
            <a:r>
              <a:rPr lang="nb-NO" dirty="0"/>
              <a:t> time,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fragmented</a:t>
            </a:r>
            <a:r>
              <a:rPr lang="nb-NO" dirty="0"/>
              <a:t> nature</a:t>
            </a:r>
          </a:p>
          <a:p>
            <a:endParaRPr lang="nb-NO" dirty="0"/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nb-NO" dirty="0">
                <a:solidFill>
                  <a:schemeClr val="dk1"/>
                </a:solidFill>
              </a:rPr>
              <a:t>In order to </a:t>
            </a:r>
            <a:r>
              <a:rPr lang="nb-NO" dirty="0" err="1">
                <a:solidFill>
                  <a:schemeClr val="dk1"/>
                </a:solidFill>
              </a:rPr>
              <a:t>build</a:t>
            </a:r>
            <a:r>
              <a:rPr lang="nb-NO" dirty="0">
                <a:solidFill>
                  <a:schemeClr val="dk1"/>
                </a:solidFill>
              </a:rPr>
              <a:t> an </a:t>
            </a:r>
            <a:r>
              <a:rPr lang="nb-NO" dirty="0" err="1">
                <a:solidFill>
                  <a:schemeClr val="dk1"/>
                </a:solidFill>
              </a:rPr>
              <a:t>efficient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organization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that</a:t>
            </a:r>
            <a:r>
              <a:rPr lang="nb-NO" dirty="0">
                <a:solidFill>
                  <a:schemeClr val="dk1"/>
                </a:solidFill>
              </a:rPr>
              <a:t> is </a:t>
            </a:r>
            <a:r>
              <a:rPr lang="nb-NO" dirty="0" err="1">
                <a:solidFill>
                  <a:schemeClr val="dk1"/>
                </a:solidFill>
              </a:rPr>
              <a:t>able</a:t>
            </a:r>
            <a:r>
              <a:rPr lang="nb-NO" dirty="0">
                <a:solidFill>
                  <a:schemeClr val="dk1"/>
                </a:solidFill>
              </a:rPr>
              <a:t> to deliver </a:t>
            </a:r>
            <a:r>
              <a:rPr lang="nb-NO" dirty="0" err="1">
                <a:solidFill>
                  <a:schemeClr val="dk1"/>
                </a:solidFill>
              </a:rPr>
              <a:t>high-quality</a:t>
            </a:r>
            <a:r>
              <a:rPr lang="nb-NO" dirty="0">
                <a:solidFill>
                  <a:schemeClr val="dk1"/>
                </a:solidFill>
              </a:rPr>
              <a:t> services </a:t>
            </a:r>
            <a:r>
              <a:rPr lang="nb-NO" dirty="0" err="1">
                <a:solidFill>
                  <a:schemeClr val="dk1"/>
                </a:solidFill>
              </a:rPr>
              <a:t>that</a:t>
            </a:r>
            <a:r>
              <a:rPr lang="nb-NO" dirty="0">
                <a:solidFill>
                  <a:schemeClr val="dk1"/>
                </a:solidFill>
              </a:rPr>
              <a:t> cover </a:t>
            </a:r>
            <a:r>
              <a:rPr lang="nb-NO" dirty="0" err="1">
                <a:solidFill>
                  <a:schemeClr val="dk1"/>
                </a:solidFill>
              </a:rPr>
              <a:t>the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needs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of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the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inhabitants</a:t>
            </a:r>
            <a:r>
              <a:rPr lang="nb-NO" dirty="0">
                <a:solidFill>
                  <a:schemeClr val="dk1"/>
                </a:solidFill>
              </a:rPr>
              <a:t>, </a:t>
            </a:r>
            <a:r>
              <a:rPr lang="nb-NO" dirty="0" err="1">
                <a:solidFill>
                  <a:schemeClr val="dk1"/>
                </a:solidFill>
              </a:rPr>
              <a:t>we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depend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on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innovation</a:t>
            </a:r>
            <a:r>
              <a:rPr lang="nb-NO" dirty="0">
                <a:solidFill>
                  <a:schemeClr val="dk1"/>
                </a:solidFill>
              </a:rPr>
              <a:t>, </a:t>
            </a:r>
            <a:r>
              <a:rPr lang="nb-NO" dirty="0" err="1">
                <a:solidFill>
                  <a:schemeClr val="dk1"/>
                </a:solidFill>
              </a:rPr>
              <a:t>new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technical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solutions</a:t>
            </a:r>
            <a:r>
              <a:rPr lang="nb-NO" dirty="0">
                <a:solidFill>
                  <a:schemeClr val="dk1"/>
                </a:solidFill>
              </a:rPr>
              <a:t>, and </a:t>
            </a:r>
            <a:r>
              <a:rPr lang="nb-NO" dirty="0" err="1">
                <a:solidFill>
                  <a:schemeClr val="dk1"/>
                </a:solidFill>
              </a:rPr>
              <a:t>digitalization</a:t>
            </a:r>
            <a:endParaRPr lang="nb-NO" dirty="0">
              <a:solidFill>
                <a:schemeClr val="dk1"/>
              </a:solidFill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endParaRPr lang="nb-NO" dirty="0">
              <a:solidFill>
                <a:schemeClr val="dk1"/>
              </a:solidFill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nb-NO" dirty="0" err="1">
                <a:solidFill>
                  <a:schemeClr val="dk1"/>
                </a:solidFill>
              </a:rPr>
              <a:t>However</a:t>
            </a:r>
            <a:r>
              <a:rPr lang="nb-NO" dirty="0">
                <a:solidFill>
                  <a:schemeClr val="dk1"/>
                </a:solidFill>
              </a:rPr>
              <a:t>, </a:t>
            </a:r>
            <a:r>
              <a:rPr lang="nb-NO" dirty="0" err="1">
                <a:solidFill>
                  <a:schemeClr val="dk1"/>
                </a:solidFill>
              </a:rPr>
              <a:t>new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technical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solutions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are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of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limited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values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unless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we</a:t>
            </a:r>
            <a:endParaRPr lang="nb-NO" b="1" dirty="0">
              <a:solidFill>
                <a:schemeClr val="dk1"/>
              </a:solidFill>
            </a:endParaRPr>
          </a:p>
          <a:p>
            <a:pPr marL="457200" lvl="0" indent="-30480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200"/>
              <a:buChar char="-"/>
            </a:pPr>
            <a:r>
              <a:rPr lang="nb-NO" dirty="0" err="1">
                <a:solidFill>
                  <a:schemeClr val="dk1"/>
                </a:solidFill>
              </a:rPr>
              <a:t>know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how</a:t>
            </a:r>
            <a:r>
              <a:rPr lang="nb-NO" dirty="0">
                <a:solidFill>
                  <a:schemeClr val="dk1"/>
                </a:solidFill>
              </a:rPr>
              <a:t> to best make </a:t>
            </a:r>
            <a:r>
              <a:rPr lang="nb-NO" dirty="0" err="1">
                <a:solidFill>
                  <a:schemeClr val="dk1"/>
                </a:solidFill>
              </a:rPr>
              <a:t>use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of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them</a:t>
            </a:r>
            <a:endParaRPr lang="nb-NO" dirty="0">
              <a:solidFill>
                <a:schemeClr val="dk1"/>
              </a:solidFill>
            </a:endParaRPr>
          </a:p>
          <a:p>
            <a:pPr marL="457200" lvl="0" indent="-30480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200"/>
              <a:buChar char="-"/>
            </a:pPr>
            <a:r>
              <a:rPr lang="nb-NO" dirty="0">
                <a:solidFill>
                  <a:schemeClr val="dk1"/>
                </a:solidFill>
              </a:rPr>
              <a:t>have a </a:t>
            </a:r>
            <a:r>
              <a:rPr lang="nb-NO" dirty="0" err="1">
                <a:solidFill>
                  <a:schemeClr val="dk1"/>
                </a:solidFill>
              </a:rPr>
              <a:t>culture</a:t>
            </a:r>
            <a:r>
              <a:rPr lang="nb-NO" dirty="0">
                <a:solidFill>
                  <a:schemeClr val="dk1"/>
                </a:solidFill>
              </a:rPr>
              <a:t> for </a:t>
            </a:r>
            <a:r>
              <a:rPr lang="nb-NO" dirty="0" err="1">
                <a:solidFill>
                  <a:schemeClr val="dk1"/>
                </a:solidFill>
              </a:rPr>
              <a:t>innovation</a:t>
            </a:r>
            <a:r>
              <a:rPr lang="nb-NO" dirty="0">
                <a:solidFill>
                  <a:schemeClr val="dk1"/>
                </a:solidFill>
              </a:rPr>
              <a:t> and </a:t>
            </a:r>
            <a:r>
              <a:rPr lang="nb-NO" dirty="0" err="1">
                <a:solidFill>
                  <a:schemeClr val="dk1"/>
                </a:solidFill>
              </a:rPr>
              <a:t>opennes</a:t>
            </a:r>
            <a:r>
              <a:rPr lang="nb-NO" dirty="0">
                <a:solidFill>
                  <a:schemeClr val="dk1"/>
                </a:solidFill>
              </a:rPr>
              <a:t> to </a:t>
            </a:r>
            <a:r>
              <a:rPr lang="nb-NO" dirty="0" err="1">
                <a:solidFill>
                  <a:schemeClr val="dk1"/>
                </a:solidFill>
              </a:rPr>
              <a:t>new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approaches</a:t>
            </a:r>
            <a:endParaRPr lang="nb-NO" dirty="0">
              <a:solidFill>
                <a:schemeClr val="dk1"/>
              </a:solidFill>
            </a:endParaRPr>
          </a:p>
          <a:p>
            <a:pPr marL="457200" lvl="0" indent="-30480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200"/>
              <a:buChar char="-"/>
            </a:pPr>
            <a:r>
              <a:rPr lang="nb-NO" dirty="0" err="1">
                <a:solidFill>
                  <a:schemeClr val="dk1"/>
                </a:solidFill>
              </a:rPr>
              <a:t>reorganize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ourselves</a:t>
            </a:r>
            <a:r>
              <a:rPr lang="nb-NO" dirty="0">
                <a:solidFill>
                  <a:schemeClr val="dk1"/>
                </a:solidFill>
              </a:rPr>
              <a:t> in a </a:t>
            </a:r>
            <a:r>
              <a:rPr lang="nb-NO" dirty="0" err="1">
                <a:solidFill>
                  <a:schemeClr val="dk1"/>
                </a:solidFill>
              </a:rPr>
              <a:t>way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that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encourage</a:t>
            </a:r>
            <a:r>
              <a:rPr lang="nb-NO" dirty="0">
                <a:solidFill>
                  <a:schemeClr val="dk1"/>
                </a:solidFill>
              </a:rPr>
              <a:t> smart and </a:t>
            </a:r>
            <a:r>
              <a:rPr lang="nb-NO" dirty="0" err="1">
                <a:solidFill>
                  <a:schemeClr val="dk1"/>
                </a:solidFill>
              </a:rPr>
              <a:t>integrated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solutions</a:t>
            </a:r>
            <a:endParaRPr lang="nb-NO" dirty="0">
              <a:solidFill>
                <a:schemeClr val="dk1"/>
              </a:solidFill>
            </a:endParaRPr>
          </a:p>
          <a:p>
            <a:pPr marL="457200" lvl="0" indent="-30480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200"/>
              <a:buChar char="-"/>
            </a:pPr>
            <a:r>
              <a:rPr lang="nb-NO" dirty="0" err="1">
                <a:solidFill>
                  <a:schemeClr val="dk1"/>
                </a:solidFill>
              </a:rPr>
              <a:t>seize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the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opportunities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offered</a:t>
            </a:r>
            <a:r>
              <a:rPr lang="nb-NO" dirty="0">
                <a:solidFill>
                  <a:schemeClr val="dk1"/>
                </a:solidFill>
              </a:rPr>
              <a:t> by </a:t>
            </a:r>
            <a:r>
              <a:rPr lang="nb-NO" dirty="0" err="1">
                <a:solidFill>
                  <a:schemeClr val="dk1"/>
                </a:solidFill>
              </a:rPr>
              <a:t>cooperation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with</a:t>
            </a:r>
            <a:r>
              <a:rPr lang="nb-NO" dirty="0">
                <a:solidFill>
                  <a:schemeClr val="dk1"/>
                </a:solidFill>
              </a:rPr>
              <a:t> private </a:t>
            </a:r>
            <a:r>
              <a:rPr lang="nb-NO" dirty="0" err="1">
                <a:solidFill>
                  <a:schemeClr val="dk1"/>
                </a:solidFill>
              </a:rPr>
              <a:t>businesses</a:t>
            </a:r>
            <a:r>
              <a:rPr lang="nb-NO" dirty="0">
                <a:solidFill>
                  <a:schemeClr val="dk1"/>
                </a:solidFill>
              </a:rPr>
              <a:t>, </a:t>
            </a:r>
            <a:r>
              <a:rPr lang="nb-NO" dirty="0" err="1">
                <a:solidFill>
                  <a:schemeClr val="dk1"/>
                </a:solidFill>
              </a:rPr>
              <a:t>voluntary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organizations</a:t>
            </a:r>
            <a:r>
              <a:rPr lang="nb-NO" dirty="0">
                <a:solidFill>
                  <a:schemeClr val="dk1"/>
                </a:solidFill>
              </a:rPr>
              <a:t> and </a:t>
            </a:r>
            <a:r>
              <a:rPr lang="nb-NO" dirty="0" err="1">
                <a:solidFill>
                  <a:schemeClr val="dk1"/>
                </a:solidFill>
              </a:rPr>
              <a:t>research</a:t>
            </a:r>
            <a:r>
              <a:rPr lang="nb-NO" dirty="0">
                <a:solidFill>
                  <a:schemeClr val="dk1"/>
                </a:solidFill>
              </a:rPr>
              <a:t> </a:t>
            </a:r>
            <a:r>
              <a:rPr lang="nb-NO" dirty="0" err="1">
                <a:solidFill>
                  <a:schemeClr val="dk1"/>
                </a:solidFill>
              </a:rPr>
              <a:t>institutions</a:t>
            </a:r>
            <a:endParaRPr lang="nb-NO" dirty="0">
              <a:solidFill>
                <a:schemeClr val="dk1"/>
              </a:solidFill>
            </a:endParaRPr>
          </a:p>
          <a:p>
            <a:pPr marL="0" lvl="0" indent="0" algn="l">
              <a:lnSpc>
                <a:spcPct val="115000"/>
              </a:lnSpc>
              <a:spcBef>
                <a:spcPts val="0"/>
              </a:spcBef>
              <a:buNone/>
            </a:pPr>
            <a:endParaRPr lang="nb-NO" dirty="0">
              <a:solidFill>
                <a:schemeClr val="dk1"/>
              </a:solidFill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nb-NO" dirty="0">
              <a:solidFill>
                <a:schemeClr val="dk1"/>
              </a:solidFill>
            </a:endParaRP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33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838200" y="671943"/>
            <a:ext cx="10363200" cy="1470025"/>
          </a:xfrm>
        </p:spPr>
        <p:txBody>
          <a:bodyPr/>
          <a:lstStyle/>
          <a:p>
            <a:r>
              <a:rPr lang="nb-NO" dirty="0"/>
              <a:t>How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succeed</a:t>
            </a:r>
            <a:r>
              <a:rPr lang="nb-NO" dirty="0"/>
              <a:t>?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838200" y="2674478"/>
            <a:ext cx="5905500" cy="34671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The </a:t>
            </a:r>
            <a:r>
              <a:rPr lang="nb-NO" dirty="0" err="1">
                <a:solidFill>
                  <a:schemeClr val="tx1"/>
                </a:solidFill>
              </a:rPr>
              <a:t>political</a:t>
            </a:r>
            <a:r>
              <a:rPr lang="nb-NO" dirty="0">
                <a:solidFill>
                  <a:schemeClr val="tx1"/>
                </a:solidFill>
              </a:rPr>
              <a:t> and administrative </a:t>
            </a:r>
            <a:r>
              <a:rPr lang="nb-NO" dirty="0" err="1">
                <a:solidFill>
                  <a:schemeClr val="tx1"/>
                </a:solidFill>
              </a:rPr>
              <a:t>leadership</a:t>
            </a:r>
            <a:r>
              <a:rPr lang="nb-NO" dirty="0">
                <a:solidFill>
                  <a:schemeClr val="tx1"/>
                </a:solidFill>
              </a:rPr>
              <a:t> must </a:t>
            </a:r>
            <a:r>
              <a:rPr lang="nb-NO" dirty="0" err="1">
                <a:solidFill>
                  <a:schemeClr val="tx1"/>
                </a:solidFill>
              </a:rPr>
              <a:t>exercise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active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leadership</a:t>
            </a:r>
            <a:r>
              <a:rPr lang="nb-NO" dirty="0">
                <a:solidFill>
                  <a:schemeClr val="tx1"/>
                </a:solidFill>
              </a:rPr>
              <a:t> in </a:t>
            </a:r>
            <a:r>
              <a:rPr lang="nb-NO" dirty="0" err="1">
                <a:solidFill>
                  <a:schemeClr val="tx1"/>
                </a:solidFill>
              </a:rPr>
              <a:t>the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digitalization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process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All </a:t>
            </a:r>
            <a:r>
              <a:rPr lang="nb-NO" dirty="0" err="1">
                <a:solidFill>
                  <a:schemeClr val="tx1"/>
                </a:solidFill>
              </a:rPr>
              <a:t>employees</a:t>
            </a:r>
            <a:r>
              <a:rPr lang="nb-NO" dirty="0">
                <a:solidFill>
                  <a:schemeClr val="tx1"/>
                </a:solidFill>
              </a:rPr>
              <a:t> must be </a:t>
            </a:r>
            <a:r>
              <a:rPr lang="nb-NO" dirty="0" err="1">
                <a:solidFill>
                  <a:schemeClr val="tx1"/>
                </a:solidFill>
              </a:rPr>
              <a:t>involved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dirty="0" err="1">
                <a:solidFill>
                  <a:schemeClr val="tx1"/>
                </a:solidFill>
              </a:rPr>
              <a:t>include</a:t>
            </a:r>
            <a:r>
              <a:rPr lang="nb-NO" dirty="0">
                <a:solidFill>
                  <a:schemeClr val="tx1"/>
                </a:solidFill>
              </a:rPr>
              <a:t> in </a:t>
            </a:r>
            <a:r>
              <a:rPr lang="nb-NO" dirty="0" err="1">
                <a:solidFill>
                  <a:schemeClr val="tx1"/>
                </a:solidFill>
              </a:rPr>
              <a:t>the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process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New </a:t>
            </a:r>
            <a:r>
              <a:rPr lang="nb-NO" dirty="0" err="1">
                <a:solidFill>
                  <a:schemeClr val="tx1"/>
                </a:solidFill>
              </a:rPr>
              <a:t>technology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will</a:t>
            </a:r>
            <a:r>
              <a:rPr lang="nb-NO" dirty="0">
                <a:solidFill>
                  <a:schemeClr val="tx1"/>
                </a:solidFill>
              </a:rPr>
              <a:t> be a driving force for </a:t>
            </a:r>
            <a:r>
              <a:rPr lang="nb-NO" dirty="0" err="1">
                <a:solidFill>
                  <a:schemeClr val="tx1"/>
                </a:solidFill>
              </a:rPr>
              <a:t>new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organization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dirty="0" err="1">
                <a:solidFill>
                  <a:schemeClr val="tx1"/>
                </a:solidFill>
              </a:rPr>
              <a:t>new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ways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solving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existing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challenges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Assess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dirty="0" err="1">
                <a:solidFill>
                  <a:schemeClr val="tx1"/>
                </a:solidFill>
              </a:rPr>
              <a:t>reassess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today’s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work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processes</a:t>
            </a:r>
            <a:r>
              <a:rPr lang="nb-NO" dirty="0">
                <a:solidFill>
                  <a:schemeClr val="tx1"/>
                </a:solidFill>
              </a:rPr>
              <a:t>, and </a:t>
            </a:r>
            <a:r>
              <a:rPr lang="nb-NO" dirty="0" err="1">
                <a:solidFill>
                  <a:schemeClr val="tx1"/>
                </a:solidFill>
              </a:rPr>
              <a:t>reorganize</a:t>
            </a:r>
            <a:r>
              <a:rPr lang="nb-NO" dirty="0">
                <a:solidFill>
                  <a:schemeClr val="tx1"/>
                </a:solidFill>
              </a:rPr>
              <a:t> as a </a:t>
            </a:r>
            <a:r>
              <a:rPr lang="nb-NO" dirty="0" err="1">
                <a:solidFill>
                  <a:schemeClr val="tx1"/>
                </a:solidFill>
              </a:rPr>
              <a:t>result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Users and </a:t>
            </a:r>
            <a:r>
              <a:rPr lang="nb-NO" dirty="0" err="1">
                <a:solidFill>
                  <a:schemeClr val="tx1"/>
                </a:solidFill>
              </a:rPr>
              <a:t>employees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remain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the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main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focus</a:t>
            </a:r>
            <a:r>
              <a:rPr lang="nb-NO" dirty="0">
                <a:solidFill>
                  <a:schemeClr val="tx1"/>
                </a:solidFill>
              </a:rPr>
              <a:t>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1266" name="Picture 2" descr="Bilderesultat for suks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05025"/>
            <a:ext cx="4381500" cy="3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5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dirty="0"/>
              <a:t>Digital </a:t>
            </a:r>
            <a:r>
              <a:rPr lang="nb-NO" dirty="0" err="1"/>
              <a:t>transformation</a:t>
            </a:r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endParaRPr lang="nb-NO" dirty="0"/>
          </a:p>
          <a:p>
            <a:pPr algn="l"/>
            <a:r>
              <a:rPr lang="nb-NO" sz="3200" dirty="0"/>
              <a:t>The </a:t>
            </a:r>
            <a:r>
              <a:rPr lang="nb-NO" sz="3200" dirty="0" err="1"/>
              <a:t>public</a:t>
            </a:r>
            <a:r>
              <a:rPr lang="nb-NO" sz="3200" dirty="0"/>
              <a:t> </a:t>
            </a:r>
            <a:r>
              <a:rPr lang="nb-NO" sz="3200" dirty="0" err="1"/>
              <a:t>sector</a:t>
            </a:r>
            <a:r>
              <a:rPr lang="nb-NO" sz="3200" dirty="0"/>
              <a:t> is in </a:t>
            </a:r>
            <a:r>
              <a:rPr lang="nb-NO" sz="3200" dirty="0" err="1"/>
              <a:t>need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a </a:t>
            </a:r>
            <a:r>
              <a:rPr lang="nb-NO" sz="3200" dirty="0" err="1"/>
              <a:t>radical</a:t>
            </a:r>
            <a:r>
              <a:rPr lang="nb-NO" sz="3200" dirty="0"/>
              <a:t> digital </a:t>
            </a:r>
            <a:r>
              <a:rPr lang="nb-NO" sz="3200" dirty="0" err="1"/>
              <a:t>transformation</a:t>
            </a:r>
            <a:r>
              <a:rPr lang="nb-NO" sz="3200" dirty="0"/>
              <a:t> in order to </a:t>
            </a:r>
            <a:r>
              <a:rPr lang="nb-NO" sz="3200" dirty="0" err="1"/>
              <a:t>keep</a:t>
            </a:r>
            <a:r>
              <a:rPr lang="nb-NO" sz="3200" dirty="0"/>
              <a:t> up </a:t>
            </a:r>
            <a:r>
              <a:rPr lang="nb-NO" sz="3200" dirty="0" err="1"/>
              <a:t>with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general </a:t>
            </a:r>
            <a:r>
              <a:rPr lang="nb-NO" sz="3200" dirty="0" err="1"/>
              <a:t>level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technological</a:t>
            </a:r>
            <a:r>
              <a:rPr lang="nb-NO" sz="3200" dirty="0"/>
              <a:t> progress in </a:t>
            </a:r>
            <a:r>
              <a:rPr lang="nb-NO" sz="3200" dirty="0" err="1"/>
              <a:t>society</a:t>
            </a:r>
            <a:endParaRPr lang="nb-NO" dirty="0"/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524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2" y="249604"/>
            <a:ext cx="11013556" cy="61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</a:t>
            </a:r>
            <a:r>
              <a:rPr lang="nb-NO" dirty="0" err="1"/>
              <a:t>transformation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15" y="1499718"/>
            <a:ext cx="6558004" cy="4369270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This </a:t>
            </a:r>
            <a:r>
              <a:rPr lang="nb-NO" dirty="0" err="1"/>
              <a:t>illustration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digital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demonstrates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it is </a:t>
            </a:r>
            <a:r>
              <a:rPr lang="nb-NO" dirty="0" err="1"/>
              <a:t>often</a:t>
            </a:r>
            <a:r>
              <a:rPr lang="nb-NO" dirty="0"/>
              <a:t> not </a:t>
            </a:r>
            <a:r>
              <a:rPr lang="nb-NO" dirty="0" err="1"/>
              <a:t>sufficient</a:t>
            </a:r>
            <a:r>
              <a:rPr lang="nb-NO" dirty="0"/>
              <a:t> to </a:t>
            </a:r>
            <a:r>
              <a:rPr lang="nb-NO" dirty="0" err="1"/>
              <a:t>simply</a:t>
            </a:r>
            <a:r>
              <a:rPr lang="nb-NO" dirty="0"/>
              <a:t> </a:t>
            </a:r>
            <a:r>
              <a:rPr lang="nb-NO" dirty="0" err="1"/>
              <a:t>digitalize</a:t>
            </a:r>
            <a:r>
              <a:rPr lang="nb-NO" dirty="0"/>
              <a:t> </a:t>
            </a:r>
            <a:r>
              <a:rPr lang="nb-NO" dirty="0" err="1"/>
              <a:t>today’s</a:t>
            </a:r>
            <a:r>
              <a:rPr lang="nb-NO" dirty="0"/>
              <a:t> services and </a:t>
            </a:r>
            <a:r>
              <a:rPr lang="nb-NO" dirty="0" err="1"/>
              <a:t>processes</a:t>
            </a:r>
            <a:r>
              <a:rPr lang="nb-NO" dirty="0"/>
              <a:t>. In order to </a:t>
            </a:r>
            <a:r>
              <a:rPr lang="nb-NO" dirty="0" err="1"/>
              <a:t>satisfy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expectations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an </a:t>
            </a:r>
            <a:r>
              <a:rPr lang="nb-NO" dirty="0" err="1"/>
              <a:t>efficient</a:t>
            </a:r>
            <a:r>
              <a:rPr lang="nb-NO" dirty="0"/>
              <a:t>, </a:t>
            </a:r>
            <a:r>
              <a:rPr lang="nb-NO" dirty="0" err="1"/>
              <a:t>user-friendly</a:t>
            </a:r>
            <a:r>
              <a:rPr lang="nb-NO" dirty="0"/>
              <a:t> and </a:t>
            </a:r>
            <a:r>
              <a:rPr lang="nb-NO" dirty="0" err="1"/>
              <a:t>open</a:t>
            </a:r>
            <a:r>
              <a:rPr lang="nb-NO" dirty="0"/>
              <a:t> management,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be innovative and </a:t>
            </a:r>
            <a:r>
              <a:rPr lang="nb-NO" dirty="0" err="1"/>
              <a:t>possibly</a:t>
            </a:r>
            <a:r>
              <a:rPr lang="nb-NO" dirty="0"/>
              <a:t> </a:t>
            </a:r>
            <a:r>
              <a:rPr lang="nb-NO" dirty="0" err="1"/>
              <a:t>conceive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solving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challenges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01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838200" y="740570"/>
            <a:ext cx="10515600" cy="982662"/>
          </a:xfrm>
        </p:spPr>
        <p:txBody>
          <a:bodyPr>
            <a:normAutofit/>
          </a:bodyPr>
          <a:lstStyle/>
          <a:p>
            <a:r>
              <a:rPr lang="nb-NO" sz="4000" dirty="0"/>
              <a:t>Digital transformasjon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37" y="1982643"/>
            <a:ext cx="6691313" cy="4150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111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68" y="3363685"/>
            <a:ext cx="5003075" cy="300184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68" y="772886"/>
            <a:ext cx="5003075" cy="281805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3" y="3590945"/>
            <a:ext cx="3884420" cy="277458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"/>
          <a:stretch/>
        </p:blipFill>
        <p:spPr>
          <a:xfrm>
            <a:off x="7130143" y="762000"/>
            <a:ext cx="3884420" cy="28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1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9" y="987431"/>
            <a:ext cx="5125175" cy="1069975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Strategy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type="pic" idx="1"/>
          </p:nvPr>
        </p:nvGraphicFramePr>
        <p:xfrm>
          <a:off x="6575425" y="987425"/>
          <a:ext cx="33877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unktgrafikkbilde" r:id="rId4" imgW="0" imgH="0" progId="PBrush">
                  <p:embed/>
                </p:oleObj>
              </mc:Choice>
              <mc:Fallback>
                <p:oleObj name="Punktgrafikkbilde" r:id="rId4" imgW="0" imgH="0" progId="PBrush">
                  <p:embed/>
                  <p:pic>
                    <p:nvPicPr>
                      <p:cNvPr id="4" name="Plassholder for innhold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5" y="987425"/>
                        <a:ext cx="338772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  <a:p>
            <a:pPr algn="l"/>
            <a:r>
              <a:rPr lang="nb-NO" dirty="0"/>
              <a:t>Valid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period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2018-2020 </a:t>
            </a:r>
          </a:p>
          <a:p>
            <a:pPr algn="l"/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most </a:t>
            </a:r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template</a:t>
            </a:r>
            <a:r>
              <a:rPr lang="nb-NO" dirty="0"/>
              <a:t> from KS, </a:t>
            </a:r>
            <a:r>
              <a:rPr lang="nb-NO" dirty="0" err="1"/>
              <a:t>adopted</a:t>
            </a:r>
            <a:r>
              <a:rPr lang="nb-NO" dirty="0"/>
              <a:t> in 2017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The target </a:t>
            </a:r>
            <a:r>
              <a:rPr lang="nb-NO" dirty="0" err="1"/>
              <a:t>group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politicans</a:t>
            </a:r>
            <a:r>
              <a:rPr lang="nb-NO" dirty="0"/>
              <a:t> and management </a:t>
            </a:r>
            <a:r>
              <a:rPr lang="nb-NO" dirty="0" err="1"/>
              <a:t>of</a:t>
            </a:r>
            <a:r>
              <a:rPr lang="nb-NO" dirty="0"/>
              <a:t> Porsgrunn </a:t>
            </a:r>
            <a:r>
              <a:rPr lang="nb-NO" dirty="0" err="1"/>
              <a:t>municipality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The </a:t>
            </a:r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step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to </a:t>
            </a:r>
            <a:r>
              <a:rPr lang="nb-NO" dirty="0" err="1"/>
              <a:t>develop</a:t>
            </a:r>
            <a:r>
              <a:rPr lang="nb-NO" dirty="0"/>
              <a:t> a </a:t>
            </a:r>
            <a:r>
              <a:rPr lang="nb-NO" dirty="0" err="1"/>
              <a:t>digitalization</a:t>
            </a:r>
            <a:r>
              <a:rPr lang="nb-NO" dirty="0"/>
              <a:t> </a:t>
            </a:r>
            <a:r>
              <a:rPr lang="nb-NO" dirty="0" err="1"/>
              <a:t>strategy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</a:t>
            </a:r>
            <a:r>
              <a:rPr lang="nb-NO" dirty="0"/>
              <a:t> </a:t>
            </a:r>
            <a:r>
              <a:rPr lang="nb-NO" dirty="0" err="1"/>
              <a:t>organization</a:t>
            </a:r>
            <a:r>
              <a:rPr lang="nb-NO" dirty="0"/>
              <a:t> as a </a:t>
            </a:r>
            <a:r>
              <a:rPr lang="nb-NO" dirty="0" err="1"/>
              <a:t>whole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15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br>
              <a:rPr lang="nb-NO" dirty="0"/>
            </a:br>
            <a:r>
              <a:rPr lang="nb-NO" sz="4400" dirty="0"/>
              <a:t>General </a:t>
            </a:r>
            <a:r>
              <a:rPr lang="nb-NO" sz="4400" dirty="0" err="1"/>
              <a:t>outline</a:t>
            </a:r>
            <a:r>
              <a:rPr lang="nb-NO" sz="4400" dirty="0"/>
              <a:t> </a:t>
            </a:r>
            <a:r>
              <a:rPr lang="nb-NO" sz="4400" dirty="0" err="1"/>
              <a:t>of</a:t>
            </a:r>
            <a:r>
              <a:rPr lang="nb-NO" sz="4400" dirty="0"/>
              <a:t> </a:t>
            </a:r>
            <a:r>
              <a:rPr lang="nb-NO" sz="4400" dirty="0" err="1"/>
              <a:t>the</a:t>
            </a:r>
            <a:r>
              <a:rPr lang="nb-NO" sz="4400" dirty="0"/>
              <a:t> </a:t>
            </a:r>
            <a:r>
              <a:rPr lang="nb-NO" sz="4400" dirty="0" err="1"/>
              <a:t>strategy</a:t>
            </a:r>
            <a:endParaRPr lang="nb-NO" sz="4400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514599"/>
          </a:xfrm>
        </p:spPr>
        <p:txBody>
          <a:bodyPr>
            <a:noAutofit/>
          </a:bodyPr>
          <a:lstStyle/>
          <a:p>
            <a:pPr algn="l"/>
            <a:r>
              <a:rPr lang="nb-NO" sz="1400" dirty="0" err="1"/>
              <a:t>Porsgrunn’s</a:t>
            </a:r>
            <a:r>
              <a:rPr lang="nb-NO" sz="1400" dirty="0"/>
              <a:t> </a:t>
            </a:r>
            <a:r>
              <a:rPr lang="nb-NO" sz="1400" dirty="0" err="1"/>
              <a:t>strategy</a:t>
            </a:r>
            <a:r>
              <a:rPr lang="nb-NO" sz="1400" dirty="0"/>
              <a:t> </a:t>
            </a:r>
            <a:r>
              <a:rPr lang="nb-NO" sz="1400" dirty="0" err="1"/>
              <a:t>incorporates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b="1" dirty="0" err="1"/>
              <a:t>five</a:t>
            </a:r>
            <a:r>
              <a:rPr lang="nb-NO" sz="1400" b="1" dirty="0"/>
              <a:t> </a:t>
            </a:r>
            <a:r>
              <a:rPr lang="nb-NO" sz="1400" b="1" dirty="0" err="1"/>
              <a:t>main</a:t>
            </a:r>
            <a:r>
              <a:rPr lang="nb-NO" sz="1400" b="1" dirty="0"/>
              <a:t> </a:t>
            </a:r>
            <a:r>
              <a:rPr lang="nb-NO" sz="1400" b="1" dirty="0" err="1"/>
              <a:t>priorities</a:t>
            </a:r>
            <a:r>
              <a:rPr lang="nb-NO" sz="1400" b="1" dirty="0"/>
              <a:t> </a:t>
            </a:r>
            <a:r>
              <a:rPr lang="nb-NO" sz="1400" b="1" dirty="0" err="1"/>
              <a:t>defined</a:t>
            </a:r>
            <a:r>
              <a:rPr lang="nb-NO" sz="1400" b="1" dirty="0"/>
              <a:t> </a:t>
            </a:r>
            <a:r>
              <a:rPr lang="nb-NO" sz="1400" dirty="0"/>
              <a:t>in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template</a:t>
            </a:r>
            <a:r>
              <a:rPr lang="nb-NO" sz="1400" dirty="0"/>
              <a:t> </a:t>
            </a:r>
            <a:r>
              <a:rPr lang="nb-NO" sz="1400" dirty="0" err="1"/>
              <a:t>provided</a:t>
            </a:r>
            <a:r>
              <a:rPr lang="nb-NO" sz="1400" dirty="0"/>
              <a:t> by KS:</a:t>
            </a:r>
          </a:p>
          <a:p>
            <a:pPr algn="l"/>
            <a:endParaRPr lang="nb-NO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/>
              <a:t>Focus </a:t>
            </a:r>
            <a:r>
              <a:rPr lang="nb-NO" sz="1400" dirty="0" err="1"/>
              <a:t>on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user</a:t>
            </a:r>
            <a:endParaRPr lang="nb-NO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/>
              <a:t>IT </a:t>
            </a:r>
            <a:r>
              <a:rPr lang="nb-NO" sz="1400" dirty="0" err="1"/>
              <a:t>technology</a:t>
            </a:r>
            <a:r>
              <a:rPr lang="nb-NO" sz="1400" dirty="0"/>
              <a:t> as a </a:t>
            </a:r>
            <a:r>
              <a:rPr lang="nb-NO" sz="1400" dirty="0" err="1"/>
              <a:t>means</a:t>
            </a:r>
            <a:r>
              <a:rPr lang="nb-NO" sz="1400" dirty="0"/>
              <a:t> for </a:t>
            </a:r>
            <a:r>
              <a:rPr lang="nb-NO" sz="1400" dirty="0" err="1"/>
              <a:t>innovation</a:t>
            </a:r>
            <a:r>
              <a:rPr lang="nb-NO" sz="1400" dirty="0"/>
              <a:t> and </a:t>
            </a:r>
            <a:r>
              <a:rPr lang="nb-NO" sz="1400" dirty="0" err="1"/>
              <a:t>productivity</a:t>
            </a:r>
            <a:endParaRPr lang="nb-NO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err="1"/>
              <a:t>Strengthened</a:t>
            </a:r>
            <a:r>
              <a:rPr lang="nb-NO" sz="1400" dirty="0"/>
              <a:t> digital </a:t>
            </a:r>
            <a:r>
              <a:rPr lang="nb-NO" sz="1400" dirty="0" err="1"/>
              <a:t>competence</a:t>
            </a:r>
            <a:r>
              <a:rPr lang="nb-NO" sz="1400" dirty="0"/>
              <a:t> and </a:t>
            </a:r>
            <a:r>
              <a:rPr lang="nb-NO" sz="1400" dirty="0" err="1"/>
              <a:t>participation</a:t>
            </a:r>
            <a:endParaRPr lang="nb-NO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err="1"/>
              <a:t>Efficient</a:t>
            </a:r>
            <a:r>
              <a:rPr lang="nb-NO" sz="1400" dirty="0"/>
              <a:t> </a:t>
            </a:r>
            <a:r>
              <a:rPr lang="nb-NO" sz="1400" dirty="0" err="1"/>
              <a:t>digitalization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public</a:t>
            </a:r>
            <a:r>
              <a:rPr lang="nb-NO" sz="1400" dirty="0"/>
              <a:t> </a:t>
            </a:r>
            <a:r>
              <a:rPr lang="nb-NO" sz="1400" dirty="0" err="1"/>
              <a:t>sector</a:t>
            </a:r>
            <a:endParaRPr lang="nb-NO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err="1"/>
              <a:t>Sufficient</a:t>
            </a:r>
            <a:r>
              <a:rPr lang="nb-NO" sz="1400" dirty="0"/>
              <a:t> </a:t>
            </a:r>
            <a:r>
              <a:rPr lang="nb-NO" sz="1400" dirty="0" err="1"/>
              <a:t>privacy</a:t>
            </a:r>
            <a:r>
              <a:rPr lang="nb-NO" sz="1400" dirty="0"/>
              <a:t> </a:t>
            </a:r>
            <a:r>
              <a:rPr lang="nb-NO" sz="1400" dirty="0" err="1"/>
              <a:t>protection</a:t>
            </a:r>
            <a:r>
              <a:rPr lang="nb-NO" sz="1400" dirty="0"/>
              <a:t> and </a:t>
            </a:r>
            <a:r>
              <a:rPr lang="nb-NO" sz="1400" dirty="0" err="1"/>
              <a:t>informaton</a:t>
            </a:r>
            <a:r>
              <a:rPr lang="nb-NO" sz="1400" dirty="0"/>
              <a:t> </a:t>
            </a:r>
            <a:r>
              <a:rPr lang="nb-NO" sz="1400" dirty="0" err="1"/>
              <a:t>security</a:t>
            </a:r>
            <a:endParaRPr lang="nb-NO" sz="1400" dirty="0"/>
          </a:p>
        </p:txBody>
      </p:sp>
      <p:pic>
        <p:nvPicPr>
          <p:cNvPr id="12290" name="Picture 2" descr="Bilderesultat for digital age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02" y="297055"/>
            <a:ext cx="44196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2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4000" dirty="0"/>
              <a:t>De prioriterte områdene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Sammenhengende tjenester for brukeren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Deling og tilgjengeliggjøring av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Digitaliseringsvennlig regelverk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Samarbeid med privat sektor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Økosystem for nasjonal digital samhandling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Digital sikkerhet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Økt digital kompetanse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86" y="1743342"/>
            <a:ext cx="3786478" cy="453204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1FE2077-EC67-4B18-A6E0-A628FA3DA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71" y="820097"/>
            <a:ext cx="8902944" cy="55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3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orsgrunn Kommune">
      <a:dk1>
        <a:sysClr val="windowText" lastClr="000000"/>
      </a:dk1>
      <a:lt1>
        <a:sysClr val="window" lastClr="FFFFFF"/>
      </a:lt1>
      <a:dk2>
        <a:srgbClr val="B2B4B7"/>
      </a:dk2>
      <a:lt2>
        <a:srgbClr val="E7E6E6"/>
      </a:lt2>
      <a:accent1>
        <a:srgbClr val="1D3176"/>
      </a:accent1>
      <a:accent2>
        <a:srgbClr val="DC8945"/>
      </a:accent2>
      <a:accent3>
        <a:srgbClr val="E1507C"/>
      </a:accent3>
      <a:accent4>
        <a:srgbClr val="0080C4"/>
      </a:accent4>
      <a:accent5>
        <a:srgbClr val="53A0B6"/>
      </a:accent5>
      <a:accent6>
        <a:srgbClr val="A6C5E9"/>
      </a:accent6>
      <a:hlink>
        <a:srgbClr val="0563C1"/>
      </a:hlink>
      <a:folHlink>
        <a:srgbClr val="954F72"/>
      </a:folHlink>
    </a:clrScheme>
    <a:fontScheme name="Porsgrunn Kommun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PorsgrunnKommune.potx" id="{BFEF60A1-15C5-4BF7-BAB7-1E974158E994}" vid="{D0BCF121-9511-4898-8E43-1D4567B9C9F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8DE93290B924CA20853804BC29465" ma:contentTypeVersion="10" ma:contentTypeDescription="Create a new document." ma:contentTypeScope="" ma:versionID="0a4a60968e09078fa96f3d927d5c7272">
  <xsd:schema xmlns:xsd="http://www.w3.org/2001/XMLSchema" xmlns:xs="http://www.w3.org/2001/XMLSchema" xmlns:p="http://schemas.microsoft.com/office/2006/metadata/properties" xmlns:ns3="3b8e2fe7-57f7-46eb-a3a7-4565216e3ee9" targetNamespace="http://schemas.microsoft.com/office/2006/metadata/properties" ma:root="true" ma:fieldsID="6ec6793f3d7c4f7a7122896f4c098458" ns3:_="">
    <xsd:import namespace="3b8e2fe7-57f7-46eb-a3a7-4565216e3e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e2fe7-57f7-46eb-a3a7-4565216e3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460BD5-452E-4FB0-85B0-5DA99D51E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e2fe7-57f7-46eb-a3a7-4565216e3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5B719-51CB-4FEC-8A4F-83CB1610B4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EDAD91-4BBE-4E91-B49E-55D358749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12697</TotalTime>
  <Words>1583</Words>
  <Application>Microsoft Office PowerPoint</Application>
  <PresentationFormat>Widescreen</PresentationFormat>
  <Paragraphs>169</Paragraphs>
  <Slides>18</Slides>
  <Notes>14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Office-tema</vt:lpstr>
      <vt:lpstr>Punktgrafikkbilde</vt:lpstr>
      <vt:lpstr>Digital transformation</vt:lpstr>
      <vt:lpstr>Digital transformation</vt:lpstr>
      <vt:lpstr>PowerPoint-presentasjon</vt:lpstr>
      <vt:lpstr>Digital transformation</vt:lpstr>
      <vt:lpstr>Digital transformasjon</vt:lpstr>
      <vt:lpstr>PowerPoint-presentasjon</vt:lpstr>
      <vt:lpstr>Digitalization Strategy</vt:lpstr>
      <vt:lpstr> General outline of the strategy</vt:lpstr>
      <vt:lpstr>De prioriterte områdene</vt:lpstr>
      <vt:lpstr>Priority areas</vt:lpstr>
      <vt:lpstr>PowerPoint-presentasjon</vt:lpstr>
      <vt:lpstr>A targeted effort</vt:lpstr>
      <vt:lpstr>DigiForum</vt:lpstr>
      <vt:lpstr>PowerPoint-presentasjon</vt:lpstr>
      <vt:lpstr>The story about Tim</vt:lpstr>
      <vt:lpstr>New technological solutions are of limited value if the people involved are not included in the process</vt:lpstr>
      <vt:lpstr>PowerPoint-presentasjon</vt:lpstr>
      <vt:lpstr>How can we succeed?</vt:lpstr>
    </vt:vector>
  </TitlesOfParts>
  <Company>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 Teigen</dc:creator>
  <cp:lastModifiedBy>Christian Larsen</cp:lastModifiedBy>
  <cp:revision>168</cp:revision>
  <dcterms:created xsi:type="dcterms:W3CDTF">2019-03-05T19:23:19Z</dcterms:created>
  <dcterms:modified xsi:type="dcterms:W3CDTF">2020-10-01T21:54:07Z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0x010100DCF8DE93290B924CA20853804BC29465</vt:lpwstr>
  </property>
</Properties>
</file>