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776" r:id="rId2"/>
    <p:sldId id="3778" r:id="rId3"/>
    <p:sldId id="3777" r:id="rId4"/>
    <p:sldId id="4296" r:id="rId5"/>
    <p:sldId id="4293" r:id="rId6"/>
    <p:sldId id="4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414"/>
    <a:srgbClr val="282F39"/>
    <a:srgbClr val="007A7D"/>
    <a:srgbClr val="CB1B4A"/>
    <a:srgbClr val="074D67"/>
    <a:srgbClr val="42AFB6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46" autoAdjust="0"/>
    <p:restoredTop sz="94669" autoAdjust="0"/>
  </p:normalViewPr>
  <p:slideViewPr>
    <p:cSldViewPr snapToGrid="0">
      <p:cViewPr varScale="1">
        <p:scale>
          <a:sx n="82" d="100"/>
          <a:sy n="82" d="100"/>
        </p:scale>
        <p:origin x="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95AC7-AFE5-4295-94DC-3FB96BD70052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CF53D-339A-48AF-81BB-FB2CC9BBDA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924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ck Arc 1">
            <a:extLst>
              <a:ext uri="{FF2B5EF4-FFF2-40B4-BE49-F238E27FC236}">
                <a16:creationId xmlns:a16="http://schemas.microsoft.com/office/drawing/2014/main" id="{4321184B-F986-4531-838C-722CDB451577}"/>
              </a:ext>
            </a:extLst>
          </p:cNvPr>
          <p:cNvSpPr/>
          <p:nvPr/>
        </p:nvSpPr>
        <p:spPr>
          <a:xfrm>
            <a:off x="1617026" y="4351517"/>
            <a:ext cx="1342663" cy="1342663"/>
          </a:xfrm>
          <a:prstGeom prst="blockArc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C92E9D16-D7DC-40F7-961D-A8D5E6B8BEA1}"/>
              </a:ext>
            </a:extLst>
          </p:cNvPr>
          <p:cNvSpPr/>
          <p:nvPr/>
        </p:nvSpPr>
        <p:spPr>
          <a:xfrm rot="16200000">
            <a:off x="1332706" y="5728794"/>
            <a:ext cx="904772" cy="336129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493524-682D-437E-916B-609DB5E371BD}"/>
              </a:ext>
            </a:extLst>
          </p:cNvPr>
          <p:cNvSpPr/>
          <p:nvPr/>
        </p:nvSpPr>
        <p:spPr>
          <a:xfrm>
            <a:off x="1617026" y="4993981"/>
            <a:ext cx="336130" cy="700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F0B75F94-4148-45E5-A894-066E8CD0D0A4}"/>
              </a:ext>
            </a:extLst>
          </p:cNvPr>
          <p:cNvSpPr/>
          <p:nvPr/>
        </p:nvSpPr>
        <p:spPr>
          <a:xfrm rot="10800000">
            <a:off x="2623559" y="4351517"/>
            <a:ext cx="1342663" cy="1342663"/>
          </a:xfrm>
          <a:prstGeom prst="blockArc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9450C8-A607-46F2-8189-B6F5E8F8341F}"/>
              </a:ext>
            </a:extLst>
          </p:cNvPr>
          <p:cNvSpPr/>
          <p:nvPr/>
        </p:nvSpPr>
        <p:spPr>
          <a:xfrm>
            <a:off x="3630092" y="2336524"/>
            <a:ext cx="336130" cy="2686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ck Arc 8">
            <a:extLst>
              <a:ext uri="{FF2B5EF4-FFF2-40B4-BE49-F238E27FC236}">
                <a16:creationId xmlns:a16="http://schemas.microsoft.com/office/drawing/2014/main" id="{3277358C-E71C-4850-8F11-49BE5203178D}"/>
              </a:ext>
            </a:extLst>
          </p:cNvPr>
          <p:cNvSpPr/>
          <p:nvPr/>
        </p:nvSpPr>
        <p:spPr>
          <a:xfrm rot="5400000">
            <a:off x="3630092" y="1665192"/>
            <a:ext cx="1342663" cy="1342663"/>
          </a:xfrm>
          <a:prstGeom prst="blockArc">
            <a:avLst>
              <a:gd name="adj1" fmla="val 5351396"/>
              <a:gd name="adj2" fmla="val 0"/>
              <a:gd name="adj3" fmla="val 25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431708-DC1F-49E8-86E2-7BDA9FF3B2BD}"/>
              </a:ext>
            </a:extLst>
          </p:cNvPr>
          <p:cNvSpPr/>
          <p:nvPr/>
        </p:nvSpPr>
        <p:spPr>
          <a:xfrm rot="5400000">
            <a:off x="3613103" y="2311069"/>
            <a:ext cx="336130" cy="10574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lock Arc 10">
            <a:extLst>
              <a:ext uri="{FF2B5EF4-FFF2-40B4-BE49-F238E27FC236}">
                <a16:creationId xmlns:a16="http://schemas.microsoft.com/office/drawing/2014/main" id="{8ECDEB7F-08E9-4A45-ACE0-4F527758F09F}"/>
              </a:ext>
            </a:extLst>
          </p:cNvPr>
          <p:cNvSpPr/>
          <p:nvPr/>
        </p:nvSpPr>
        <p:spPr>
          <a:xfrm rot="16200000">
            <a:off x="2582634" y="2673231"/>
            <a:ext cx="1342663" cy="1342663"/>
          </a:xfrm>
          <a:prstGeom prst="blockArc">
            <a:avLst>
              <a:gd name="adj1" fmla="val 10821323"/>
              <a:gd name="adj2" fmla="val 0"/>
              <a:gd name="adj3" fmla="val 25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6939E1-92EC-4F94-A353-1F4CACB22D16}"/>
              </a:ext>
            </a:extLst>
          </p:cNvPr>
          <p:cNvSpPr/>
          <p:nvPr/>
        </p:nvSpPr>
        <p:spPr>
          <a:xfrm rot="5400000">
            <a:off x="3948461" y="2978981"/>
            <a:ext cx="336130" cy="17418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1D640C50-5181-4D3E-AE28-748DB4285674}"/>
              </a:ext>
            </a:extLst>
          </p:cNvPr>
          <p:cNvSpPr/>
          <p:nvPr/>
        </p:nvSpPr>
        <p:spPr>
          <a:xfrm rot="10800000">
            <a:off x="4316110" y="3682829"/>
            <a:ext cx="1342663" cy="1342663"/>
          </a:xfrm>
          <a:prstGeom prst="blockArc">
            <a:avLst>
              <a:gd name="adj1" fmla="val 5351396"/>
              <a:gd name="adj2" fmla="val 0"/>
              <a:gd name="adj3" fmla="val 25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326088-E80C-4B75-BA65-8A18C494CCCD}"/>
              </a:ext>
            </a:extLst>
          </p:cNvPr>
          <p:cNvSpPr/>
          <p:nvPr/>
        </p:nvSpPr>
        <p:spPr>
          <a:xfrm>
            <a:off x="4312470" y="3663443"/>
            <a:ext cx="336130" cy="6939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5CAF9D37-F664-4263-BBFE-2068817A4CD4}"/>
              </a:ext>
            </a:extLst>
          </p:cNvPr>
          <p:cNvSpPr/>
          <p:nvPr/>
        </p:nvSpPr>
        <p:spPr>
          <a:xfrm>
            <a:off x="4311939" y="3006267"/>
            <a:ext cx="1342663" cy="1342663"/>
          </a:xfrm>
          <a:prstGeom prst="blockArc">
            <a:avLst>
              <a:gd name="adj1" fmla="val 10797373"/>
              <a:gd name="adj2" fmla="val 16207220"/>
              <a:gd name="adj3" fmla="val 2505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C0086A-0E3A-4C16-B8D7-0CC437D438CA}"/>
              </a:ext>
            </a:extLst>
          </p:cNvPr>
          <p:cNvSpPr/>
          <p:nvPr/>
        </p:nvSpPr>
        <p:spPr>
          <a:xfrm rot="5400000">
            <a:off x="5686121" y="2304042"/>
            <a:ext cx="336130" cy="17418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lock Arc 16">
            <a:extLst>
              <a:ext uri="{FF2B5EF4-FFF2-40B4-BE49-F238E27FC236}">
                <a16:creationId xmlns:a16="http://schemas.microsoft.com/office/drawing/2014/main" id="{E3C4336D-CE97-4242-8034-527959BE6B68}"/>
              </a:ext>
            </a:extLst>
          </p:cNvPr>
          <p:cNvSpPr/>
          <p:nvPr/>
        </p:nvSpPr>
        <p:spPr>
          <a:xfrm rot="10800000">
            <a:off x="6053770" y="3006266"/>
            <a:ext cx="1342663" cy="1342663"/>
          </a:xfrm>
          <a:prstGeom prst="blockArc">
            <a:avLst>
              <a:gd name="adj1" fmla="val 5383912"/>
              <a:gd name="adj2" fmla="val 0"/>
              <a:gd name="adj3" fmla="val 25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D03DAC-D094-4871-BD46-726BA1ED8F21}"/>
              </a:ext>
            </a:extLst>
          </p:cNvPr>
          <p:cNvSpPr/>
          <p:nvPr/>
        </p:nvSpPr>
        <p:spPr>
          <a:xfrm>
            <a:off x="6053769" y="2190507"/>
            <a:ext cx="336130" cy="14870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lock Arc 20">
            <a:extLst>
              <a:ext uri="{FF2B5EF4-FFF2-40B4-BE49-F238E27FC236}">
                <a16:creationId xmlns:a16="http://schemas.microsoft.com/office/drawing/2014/main" id="{4ED1C5C1-7C86-44E5-9778-834A38F43C05}"/>
              </a:ext>
            </a:extLst>
          </p:cNvPr>
          <p:cNvSpPr/>
          <p:nvPr/>
        </p:nvSpPr>
        <p:spPr>
          <a:xfrm>
            <a:off x="6053770" y="1560189"/>
            <a:ext cx="1342663" cy="1342663"/>
          </a:xfrm>
          <a:prstGeom prst="blockArc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lock Arc 21">
            <a:extLst>
              <a:ext uri="{FF2B5EF4-FFF2-40B4-BE49-F238E27FC236}">
                <a16:creationId xmlns:a16="http://schemas.microsoft.com/office/drawing/2014/main" id="{ED6AD8CA-4483-43FA-86CA-D85E270FD1CE}"/>
              </a:ext>
            </a:extLst>
          </p:cNvPr>
          <p:cNvSpPr/>
          <p:nvPr/>
        </p:nvSpPr>
        <p:spPr>
          <a:xfrm rot="10800000">
            <a:off x="7060303" y="1890764"/>
            <a:ext cx="1342663" cy="1342663"/>
          </a:xfrm>
          <a:prstGeom prst="blockArc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3D91F30-BAB4-4F62-9255-646517334D3D}"/>
              </a:ext>
            </a:extLst>
          </p:cNvPr>
          <p:cNvSpPr/>
          <p:nvPr/>
        </p:nvSpPr>
        <p:spPr>
          <a:xfrm>
            <a:off x="7060303" y="2148174"/>
            <a:ext cx="336130" cy="41603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lock Arc 23">
            <a:extLst>
              <a:ext uri="{FF2B5EF4-FFF2-40B4-BE49-F238E27FC236}">
                <a16:creationId xmlns:a16="http://schemas.microsoft.com/office/drawing/2014/main" id="{E7EBB778-1F6F-42D0-87F7-C454BE20C42B}"/>
              </a:ext>
            </a:extLst>
          </p:cNvPr>
          <p:cNvSpPr/>
          <p:nvPr/>
        </p:nvSpPr>
        <p:spPr>
          <a:xfrm rot="16200000">
            <a:off x="8072515" y="1917514"/>
            <a:ext cx="1342663" cy="1342663"/>
          </a:xfrm>
          <a:prstGeom prst="blockArc">
            <a:avLst>
              <a:gd name="adj1" fmla="val 16259643"/>
              <a:gd name="adj2" fmla="val 0"/>
              <a:gd name="adj3" fmla="val 25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22E68197-D13C-4A7F-8257-3CD52EAA8FA6}"/>
              </a:ext>
            </a:extLst>
          </p:cNvPr>
          <p:cNvSpPr/>
          <p:nvPr/>
        </p:nvSpPr>
        <p:spPr>
          <a:xfrm rot="5400000">
            <a:off x="9201168" y="1751281"/>
            <a:ext cx="678855" cy="668595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3137E3B-6D96-4B3F-906A-D85C3FB9F7F7}"/>
              </a:ext>
            </a:extLst>
          </p:cNvPr>
          <p:cNvSpPr/>
          <p:nvPr/>
        </p:nvSpPr>
        <p:spPr>
          <a:xfrm rot="5400000">
            <a:off x="8914520" y="1735480"/>
            <a:ext cx="336130" cy="7001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CFFB29-23AF-40A7-B6CD-83092525278E}"/>
              </a:ext>
            </a:extLst>
          </p:cNvPr>
          <p:cNvSpPr txBox="1"/>
          <p:nvPr/>
        </p:nvSpPr>
        <p:spPr>
          <a:xfrm>
            <a:off x="9729216" y="2877005"/>
            <a:ext cx="2011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200" b="1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Na celowniku miasta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FFA579C-0C6E-4B60-82E3-3C09B862C0EC}"/>
              </a:ext>
            </a:extLst>
          </p:cNvPr>
          <p:cNvGrpSpPr/>
          <p:nvPr/>
        </p:nvGrpSpPr>
        <p:grpSpPr>
          <a:xfrm>
            <a:off x="9906498" y="1342858"/>
            <a:ext cx="1342662" cy="1413786"/>
            <a:chOff x="5995988" y="2712903"/>
            <a:chExt cx="2457450" cy="2587625"/>
          </a:xfrm>
          <a:solidFill>
            <a:schemeClr val="tx1"/>
          </a:solidFill>
        </p:grpSpPr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49789E5D-E4B5-442C-8F5D-B3633DFF3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D03BA523-0958-4888-A745-D6D728293D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77C6B824-9A0E-44E7-A3FD-2263746E7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F5792FE-C98B-4245-9146-AE60682504F9}"/>
              </a:ext>
            </a:extLst>
          </p:cNvPr>
          <p:cNvSpPr txBox="1"/>
          <p:nvPr/>
        </p:nvSpPr>
        <p:spPr>
          <a:xfrm>
            <a:off x="485022" y="217943"/>
            <a:ext cx="10764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chemeClr val="bg1"/>
                </a:solidFill>
              </a:rPr>
              <a:t>Legislacja - ciągła obrona przed osłabianiem samorządów  terytorialnych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01D181A-ED54-406B-A739-697B9383FA7F}"/>
              </a:ext>
            </a:extLst>
          </p:cNvPr>
          <p:cNvSpPr txBox="1"/>
          <p:nvPr/>
        </p:nvSpPr>
        <p:spPr>
          <a:xfrm>
            <a:off x="8958826" y="4813530"/>
            <a:ext cx="258837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>
              <a:solidFill>
                <a:schemeClr val="bg1"/>
              </a:solidFill>
            </a:endParaRPr>
          </a:p>
          <a:p>
            <a:pPr algn="ctr"/>
            <a:r>
              <a:rPr lang="pl-PL" sz="2000" dirty="0">
                <a:solidFill>
                  <a:schemeClr val="bg1"/>
                </a:solidFill>
              </a:rPr>
              <a:t>Łódź</a:t>
            </a:r>
          </a:p>
          <a:p>
            <a:pPr algn="ctr"/>
            <a:r>
              <a:rPr lang="pl-PL" sz="2000" dirty="0">
                <a:solidFill>
                  <a:schemeClr val="bg1"/>
                </a:solidFill>
              </a:rPr>
              <a:t>9 – 10 marca 2023r.</a:t>
            </a:r>
            <a:endParaRPr lang="en-GB" sz="2000" dirty="0">
              <a:solidFill>
                <a:srgbClr val="FFFFFF"/>
              </a:solidFill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5847DAE-9B51-445C-A357-3EE920F08D07}"/>
              </a:ext>
            </a:extLst>
          </p:cNvPr>
          <p:cNvSpPr/>
          <p:nvPr/>
        </p:nvSpPr>
        <p:spPr>
          <a:xfrm>
            <a:off x="8880480" y="4811469"/>
            <a:ext cx="98520" cy="10810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CEC80D4-66AC-43C4-BE59-7D26AAB3FF22}"/>
              </a:ext>
            </a:extLst>
          </p:cNvPr>
          <p:cNvSpPr txBox="1"/>
          <p:nvPr/>
        </p:nvSpPr>
        <p:spPr>
          <a:xfrm>
            <a:off x="6201854" y="5081572"/>
            <a:ext cx="2678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bg1"/>
                </a:solidFill>
              </a:rPr>
              <a:t>Zgromadzenie Ogólne </a:t>
            </a:r>
          </a:p>
          <a:p>
            <a:pPr algn="ctr"/>
            <a:r>
              <a:rPr lang="pl-PL" sz="2000" dirty="0">
                <a:solidFill>
                  <a:schemeClr val="bg1"/>
                </a:solidFill>
              </a:rPr>
              <a:t>Związku Miast Polskich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7B264A5-97A7-4618-BD6E-941572392BA8}"/>
              </a:ext>
            </a:extLst>
          </p:cNvPr>
          <p:cNvSpPr/>
          <p:nvPr/>
        </p:nvSpPr>
        <p:spPr>
          <a:xfrm>
            <a:off x="6013086" y="4864211"/>
            <a:ext cx="98520" cy="10810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29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0E8AC398-2D66-4727-B035-364F29D70219}"/>
              </a:ext>
            </a:extLst>
          </p:cNvPr>
          <p:cNvSpPr/>
          <p:nvPr/>
        </p:nvSpPr>
        <p:spPr>
          <a:xfrm>
            <a:off x="4145594" y="6091830"/>
            <a:ext cx="3766861" cy="314021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E18242A4-31C7-4940-B567-792D8F5F9D58}"/>
              </a:ext>
            </a:extLst>
          </p:cNvPr>
          <p:cNvSpPr>
            <a:spLocks/>
          </p:cNvSpPr>
          <p:nvPr/>
        </p:nvSpPr>
        <p:spPr bwMode="auto">
          <a:xfrm>
            <a:off x="3736292" y="2654683"/>
            <a:ext cx="2167746" cy="2152123"/>
          </a:xfrm>
          <a:custGeom>
            <a:avLst/>
            <a:gdLst>
              <a:gd name="T0" fmla="*/ 81 w 276"/>
              <a:gd name="T1" fmla="*/ 219 h 274"/>
              <a:gd name="T2" fmla="*/ 71 w 276"/>
              <a:gd name="T3" fmla="*/ 239 h 274"/>
              <a:gd name="T4" fmla="*/ 54 w 276"/>
              <a:gd name="T5" fmla="*/ 260 h 274"/>
              <a:gd name="T6" fmla="*/ 17 w 276"/>
              <a:gd name="T7" fmla="*/ 250 h 274"/>
              <a:gd name="T8" fmla="*/ 28 w 276"/>
              <a:gd name="T9" fmla="*/ 215 h 274"/>
              <a:gd name="T10" fmla="*/ 53 w 276"/>
              <a:gd name="T11" fmla="*/ 201 h 274"/>
              <a:gd name="T12" fmla="*/ 60 w 276"/>
              <a:gd name="T13" fmla="*/ 197 h 274"/>
              <a:gd name="T14" fmla="*/ 0 w 276"/>
              <a:gd name="T15" fmla="*/ 137 h 274"/>
              <a:gd name="T16" fmla="*/ 48 w 276"/>
              <a:gd name="T17" fmla="*/ 91 h 274"/>
              <a:gd name="T18" fmla="*/ 56 w 276"/>
              <a:gd name="T19" fmla="*/ 106 h 274"/>
              <a:gd name="T20" fmla="*/ 107 w 276"/>
              <a:gd name="T21" fmla="*/ 126 h 274"/>
              <a:gd name="T22" fmla="*/ 129 w 276"/>
              <a:gd name="T23" fmla="*/ 91 h 274"/>
              <a:gd name="T24" fmla="*/ 99 w 276"/>
              <a:gd name="T25" fmla="*/ 51 h 274"/>
              <a:gd name="T26" fmla="*/ 97 w 276"/>
              <a:gd name="T27" fmla="*/ 50 h 274"/>
              <a:gd name="T28" fmla="*/ 92 w 276"/>
              <a:gd name="T29" fmla="*/ 47 h 274"/>
              <a:gd name="T30" fmla="*/ 139 w 276"/>
              <a:gd name="T31" fmla="*/ 0 h 274"/>
              <a:gd name="T32" fmla="*/ 196 w 276"/>
              <a:gd name="T33" fmla="*/ 58 h 274"/>
              <a:gd name="T34" fmla="*/ 212 w 276"/>
              <a:gd name="T35" fmla="*/ 28 h 274"/>
              <a:gd name="T36" fmla="*/ 248 w 276"/>
              <a:gd name="T37" fmla="*/ 15 h 274"/>
              <a:gd name="T38" fmla="*/ 262 w 276"/>
              <a:gd name="T39" fmla="*/ 45 h 274"/>
              <a:gd name="T40" fmla="*/ 240 w 276"/>
              <a:gd name="T41" fmla="*/ 68 h 274"/>
              <a:gd name="T42" fmla="*/ 221 w 276"/>
              <a:gd name="T43" fmla="*/ 78 h 274"/>
              <a:gd name="T44" fmla="*/ 218 w 276"/>
              <a:gd name="T45" fmla="*/ 80 h 274"/>
              <a:gd name="T46" fmla="*/ 239 w 276"/>
              <a:gd name="T47" fmla="*/ 100 h 274"/>
              <a:gd name="T48" fmla="*/ 273 w 276"/>
              <a:gd name="T49" fmla="*/ 135 h 274"/>
              <a:gd name="T50" fmla="*/ 273 w 276"/>
              <a:gd name="T51" fmla="*/ 140 h 274"/>
              <a:gd name="T52" fmla="*/ 221 w 276"/>
              <a:gd name="T53" fmla="*/ 192 h 274"/>
              <a:gd name="T54" fmla="*/ 218 w 276"/>
              <a:gd name="T55" fmla="*/ 196 h 274"/>
              <a:gd name="T56" fmla="*/ 238 w 276"/>
              <a:gd name="T57" fmla="*/ 206 h 274"/>
              <a:gd name="T58" fmla="*/ 259 w 276"/>
              <a:gd name="T59" fmla="*/ 229 h 274"/>
              <a:gd name="T60" fmla="*/ 251 w 276"/>
              <a:gd name="T61" fmla="*/ 256 h 274"/>
              <a:gd name="T62" fmla="*/ 221 w 276"/>
              <a:gd name="T63" fmla="*/ 257 h 274"/>
              <a:gd name="T64" fmla="*/ 203 w 276"/>
              <a:gd name="T65" fmla="*/ 234 h 274"/>
              <a:gd name="T66" fmla="*/ 195 w 276"/>
              <a:gd name="T67" fmla="*/ 218 h 274"/>
              <a:gd name="T68" fmla="*/ 171 w 276"/>
              <a:gd name="T69" fmla="*/ 242 h 274"/>
              <a:gd name="T70" fmla="*/ 142 w 276"/>
              <a:gd name="T71" fmla="*/ 271 h 274"/>
              <a:gd name="T72" fmla="*/ 134 w 276"/>
              <a:gd name="T73" fmla="*/ 271 h 274"/>
              <a:gd name="T74" fmla="*/ 85 w 276"/>
              <a:gd name="T75" fmla="*/ 221 h 274"/>
              <a:gd name="T76" fmla="*/ 81 w 276"/>
              <a:gd name="T77" fmla="*/ 219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76" h="274">
                <a:moveTo>
                  <a:pt x="81" y="219"/>
                </a:moveTo>
                <a:cubicBezTo>
                  <a:pt x="78" y="226"/>
                  <a:pt x="74" y="232"/>
                  <a:pt x="71" y="239"/>
                </a:cubicBezTo>
                <a:cubicBezTo>
                  <a:pt x="67" y="247"/>
                  <a:pt x="62" y="255"/>
                  <a:pt x="54" y="260"/>
                </a:cubicBezTo>
                <a:cubicBezTo>
                  <a:pt x="40" y="268"/>
                  <a:pt x="24" y="263"/>
                  <a:pt x="17" y="250"/>
                </a:cubicBezTo>
                <a:cubicBezTo>
                  <a:pt x="12" y="239"/>
                  <a:pt x="16" y="222"/>
                  <a:pt x="28" y="215"/>
                </a:cubicBezTo>
                <a:cubicBezTo>
                  <a:pt x="36" y="210"/>
                  <a:pt x="45" y="205"/>
                  <a:pt x="53" y="201"/>
                </a:cubicBezTo>
                <a:cubicBezTo>
                  <a:pt x="55" y="200"/>
                  <a:pt x="57" y="199"/>
                  <a:pt x="60" y="197"/>
                </a:cubicBezTo>
                <a:cubicBezTo>
                  <a:pt x="40" y="177"/>
                  <a:pt x="21" y="157"/>
                  <a:pt x="0" y="137"/>
                </a:cubicBezTo>
                <a:cubicBezTo>
                  <a:pt x="16" y="122"/>
                  <a:pt x="32" y="107"/>
                  <a:pt x="48" y="91"/>
                </a:cubicBezTo>
                <a:cubicBezTo>
                  <a:pt x="51" y="96"/>
                  <a:pt x="53" y="101"/>
                  <a:pt x="56" y="106"/>
                </a:cubicBezTo>
                <a:cubicBezTo>
                  <a:pt x="65" y="123"/>
                  <a:pt x="88" y="134"/>
                  <a:pt x="107" y="126"/>
                </a:cubicBezTo>
                <a:cubicBezTo>
                  <a:pt x="120" y="121"/>
                  <a:pt x="130" y="106"/>
                  <a:pt x="129" y="91"/>
                </a:cubicBezTo>
                <a:cubicBezTo>
                  <a:pt x="128" y="71"/>
                  <a:pt x="116" y="59"/>
                  <a:pt x="99" y="51"/>
                </a:cubicBezTo>
                <a:cubicBezTo>
                  <a:pt x="99" y="51"/>
                  <a:pt x="98" y="51"/>
                  <a:pt x="97" y="50"/>
                </a:cubicBezTo>
                <a:cubicBezTo>
                  <a:pt x="96" y="49"/>
                  <a:pt x="94" y="48"/>
                  <a:pt x="92" y="47"/>
                </a:cubicBezTo>
                <a:cubicBezTo>
                  <a:pt x="107" y="32"/>
                  <a:pt x="123" y="16"/>
                  <a:pt x="139" y="0"/>
                </a:cubicBezTo>
                <a:cubicBezTo>
                  <a:pt x="158" y="19"/>
                  <a:pt x="177" y="38"/>
                  <a:pt x="196" y="58"/>
                </a:cubicBezTo>
                <a:cubicBezTo>
                  <a:pt x="202" y="47"/>
                  <a:pt x="207" y="38"/>
                  <a:pt x="212" y="28"/>
                </a:cubicBezTo>
                <a:cubicBezTo>
                  <a:pt x="219" y="16"/>
                  <a:pt x="236" y="10"/>
                  <a:pt x="248" y="15"/>
                </a:cubicBezTo>
                <a:cubicBezTo>
                  <a:pt x="259" y="20"/>
                  <a:pt x="265" y="32"/>
                  <a:pt x="262" y="45"/>
                </a:cubicBezTo>
                <a:cubicBezTo>
                  <a:pt x="259" y="57"/>
                  <a:pt x="250" y="63"/>
                  <a:pt x="240" y="68"/>
                </a:cubicBezTo>
                <a:cubicBezTo>
                  <a:pt x="233" y="71"/>
                  <a:pt x="227" y="75"/>
                  <a:pt x="221" y="78"/>
                </a:cubicBezTo>
                <a:cubicBezTo>
                  <a:pt x="220" y="78"/>
                  <a:pt x="220" y="79"/>
                  <a:pt x="218" y="80"/>
                </a:cubicBezTo>
                <a:cubicBezTo>
                  <a:pt x="225" y="87"/>
                  <a:pt x="232" y="94"/>
                  <a:pt x="239" y="100"/>
                </a:cubicBezTo>
                <a:cubicBezTo>
                  <a:pt x="250" y="112"/>
                  <a:pt x="262" y="123"/>
                  <a:pt x="273" y="135"/>
                </a:cubicBezTo>
                <a:cubicBezTo>
                  <a:pt x="276" y="137"/>
                  <a:pt x="275" y="138"/>
                  <a:pt x="273" y="140"/>
                </a:cubicBezTo>
                <a:cubicBezTo>
                  <a:pt x="256" y="157"/>
                  <a:pt x="238" y="175"/>
                  <a:pt x="221" y="192"/>
                </a:cubicBezTo>
                <a:cubicBezTo>
                  <a:pt x="220" y="193"/>
                  <a:pt x="219" y="194"/>
                  <a:pt x="218" y="196"/>
                </a:cubicBezTo>
                <a:cubicBezTo>
                  <a:pt x="225" y="199"/>
                  <a:pt x="231" y="203"/>
                  <a:pt x="238" y="206"/>
                </a:cubicBezTo>
                <a:cubicBezTo>
                  <a:pt x="248" y="211"/>
                  <a:pt x="256" y="217"/>
                  <a:pt x="259" y="229"/>
                </a:cubicBezTo>
                <a:cubicBezTo>
                  <a:pt x="262" y="239"/>
                  <a:pt x="258" y="250"/>
                  <a:pt x="251" y="256"/>
                </a:cubicBezTo>
                <a:cubicBezTo>
                  <a:pt x="242" y="262"/>
                  <a:pt x="231" y="262"/>
                  <a:pt x="221" y="257"/>
                </a:cubicBezTo>
                <a:cubicBezTo>
                  <a:pt x="212" y="252"/>
                  <a:pt x="208" y="243"/>
                  <a:pt x="203" y="234"/>
                </a:cubicBezTo>
                <a:cubicBezTo>
                  <a:pt x="201" y="229"/>
                  <a:pt x="198" y="224"/>
                  <a:pt x="195" y="218"/>
                </a:cubicBezTo>
                <a:cubicBezTo>
                  <a:pt x="186" y="226"/>
                  <a:pt x="179" y="234"/>
                  <a:pt x="171" y="242"/>
                </a:cubicBezTo>
                <a:cubicBezTo>
                  <a:pt x="162" y="252"/>
                  <a:pt x="152" y="261"/>
                  <a:pt x="142" y="271"/>
                </a:cubicBezTo>
                <a:cubicBezTo>
                  <a:pt x="139" y="274"/>
                  <a:pt x="137" y="274"/>
                  <a:pt x="134" y="271"/>
                </a:cubicBezTo>
                <a:cubicBezTo>
                  <a:pt x="118" y="254"/>
                  <a:pt x="101" y="238"/>
                  <a:pt x="85" y="221"/>
                </a:cubicBezTo>
                <a:cubicBezTo>
                  <a:pt x="84" y="220"/>
                  <a:pt x="83" y="220"/>
                  <a:pt x="81" y="21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06B5C950-D0A6-4C97-9D62-157104BA17E6}"/>
              </a:ext>
            </a:extLst>
          </p:cNvPr>
          <p:cNvSpPr>
            <a:spLocks/>
          </p:cNvSpPr>
          <p:nvPr/>
        </p:nvSpPr>
        <p:spPr bwMode="auto">
          <a:xfrm>
            <a:off x="6029025" y="2654683"/>
            <a:ext cx="2159935" cy="2159934"/>
          </a:xfrm>
          <a:custGeom>
            <a:avLst/>
            <a:gdLst>
              <a:gd name="T0" fmla="*/ 79 w 275"/>
              <a:gd name="T1" fmla="*/ 58 h 275"/>
              <a:gd name="T2" fmla="*/ 137 w 275"/>
              <a:gd name="T3" fmla="*/ 0 h 275"/>
              <a:gd name="T4" fmla="*/ 182 w 275"/>
              <a:gd name="T5" fmla="*/ 46 h 275"/>
              <a:gd name="T6" fmla="*/ 167 w 275"/>
              <a:gd name="T7" fmla="*/ 54 h 275"/>
              <a:gd name="T8" fmla="*/ 145 w 275"/>
              <a:gd name="T9" fmla="*/ 99 h 275"/>
              <a:gd name="T10" fmla="*/ 202 w 275"/>
              <a:gd name="T11" fmla="*/ 121 h 275"/>
              <a:gd name="T12" fmla="*/ 222 w 275"/>
              <a:gd name="T13" fmla="*/ 97 h 275"/>
              <a:gd name="T14" fmla="*/ 226 w 275"/>
              <a:gd name="T15" fmla="*/ 89 h 275"/>
              <a:gd name="T16" fmla="*/ 248 w 275"/>
              <a:gd name="T17" fmla="*/ 109 h 275"/>
              <a:gd name="T18" fmla="*/ 272 w 275"/>
              <a:gd name="T19" fmla="*/ 134 h 275"/>
              <a:gd name="T20" fmla="*/ 272 w 275"/>
              <a:gd name="T21" fmla="*/ 140 h 275"/>
              <a:gd name="T22" fmla="*/ 218 w 275"/>
              <a:gd name="T23" fmla="*/ 194 h 275"/>
              <a:gd name="T24" fmla="*/ 220 w 275"/>
              <a:gd name="T25" fmla="*/ 200 h 275"/>
              <a:gd name="T26" fmla="*/ 242 w 275"/>
              <a:gd name="T27" fmla="*/ 212 h 275"/>
              <a:gd name="T28" fmla="*/ 254 w 275"/>
              <a:gd name="T29" fmla="*/ 253 h 275"/>
              <a:gd name="T30" fmla="*/ 230 w 275"/>
              <a:gd name="T31" fmla="*/ 263 h 275"/>
              <a:gd name="T32" fmla="*/ 202 w 275"/>
              <a:gd name="T33" fmla="*/ 238 h 275"/>
              <a:gd name="T34" fmla="*/ 193 w 275"/>
              <a:gd name="T35" fmla="*/ 220 h 275"/>
              <a:gd name="T36" fmla="*/ 179 w 275"/>
              <a:gd name="T37" fmla="*/ 233 h 275"/>
              <a:gd name="T38" fmla="*/ 141 w 275"/>
              <a:gd name="T39" fmla="*/ 272 h 275"/>
              <a:gd name="T40" fmla="*/ 135 w 275"/>
              <a:gd name="T41" fmla="*/ 273 h 275"/>
              <a:gd name="T42" fmla="*/ 91 w 275"/>
              <a:gd name="T43" fmla="*/ 229 h 275"/>
              <a:gd name="T44" fmla="*/ 105 w 275"/>
              <a:gd name="T45" fmla="*/ 221 h 275"/>
              <a:gd name="T46" fmla="*/ 124 w 275"/>
              <a:gd name="T47" fmla="*/ 170 h 275"/>
              <a:gd name="T48" fmla="*/ 89 w 275"/>
              <a:gd name="T49" fmla="*/ 148 h 275"/>
              <a:gd name="T50" fmla="*/ 50 w 275"/>
              <a:gd name="T51" fmla="*/ 178 h 275"/>
              <a:gd name="T52" fmla="*/ 46 w 275"/>
              <a:gd name="T53" fmla="*/ 185 h 275"/>
              <a:gd name="T54" fmla="*/ 41 w 275"/>
              <a:gd name="T55" fmla="*/ 178 h 275"/>
              <a:gd name="T56" fmla="*/ 3 w 275"/>
              <a:gd name="T57" fmla="*/ 141 h 275"/>
              <a:gd name="T58" fmla="*/ 3 w 275"/>
              <a:gd name="T59" fmla="*/ 134 h 275"/>
              <a:gd name="T60" fmla="*/ 55 w 275"/>
              <a:gd name="T61" fmla="*/ 83 h 275"/>
              <a:gd name="T62" fmla="*/ 59 w 275"/>
              <a:gd name="T63" fmla="*/ 79 h 275"/>
              <a:gd name="T64" fmla="*/ 46 w 275"/>
              <a:gd name="T65" fmla="*/ 71 h 275"/>
              <a:gd name="T66" fmla="*/ 27 w 275"/>
              <a:gd name="T67" fmla="*/ 62 h 275"/>
              <a:gd name="T68" fmla="*/ 14 w 275"/>
              <a:gd name="T69" fmla="*/ 23 h 275"/>
              <a:gd name="T70" fmla="*/ 42 w 275"/>
              <a:gd name="T71" fmla="*/ 11 h 275"/>
              <a:gd name="T72" fmla="*/ 67 w 275"/>
              <a:gd name="T73" fmla="*/ 35 h 275"/>
              <a:gd name="T74" fmla="*/ 79 w 275"/>
              <a:gd name="T75" fmla="*/ 58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75" h="275">
                <a:moveTo>
                  <a:pt x="79" y="58"/>
                </a:moveTo>
                <a:cubicBezTo>
                  <a:pt x="99" y="38"/>
                  <a:pt x="118" y="19"/>
                  <a:pt x="137" y="0"/>
                </a:cubicBezTo>
                <a:cubicBezTo>
                  <a:pt x="152" y="16"/>
                  <a:pt x="167" y="31"/>
                  <a:pt x="182" y="46"/>
                </a:cubicBezTo>
                <a:cubicBezTo>
                  <a:pt x="178" y="48"/>
                  <a:pt x="173" y="51"/>
                  <a:pt x="167" y="54"/>
                </a:cubicBezTo>
                <a:cubicBezTo>
                  <a:pt x="151" y="62"/>
                  <a:pt x="141" y="82"/>
                  <a:pt x="145" y="99"/>
                </a:cubicBezTo>
                <a:cubicBezTo>
                  <a:pt x="151" y="125"/>
                  <a:pt x="179" y="135"/>
                  <a:pt x="202" y="121"/>
                </a:cubicBezTo>
                <a:cubicBezTo>
                  <a:pt x="212" y="115"/>
                  <a:pt x="218" y="106"/>
                  <a:pt x="222" y="97"/>
                </a:cubicBezTo>
                <a:cubicBezTo>
                  <a:pt x="224" y="94"/>
                  <a:pt x="225" y="92"/>
                  <a:pt x="226" y="89"/>
                </a:cubicBezTo>
                <a:cubicBezTo>
                  <a:pt x="234" y="96"/>
                  <a:pt x="241" y="102"/>
                  <a:pt x="248" y="109"/>
                </a:cubicBezTo>
                <a:cubicBezTo>
                  <a:pt x="256" y="118"/>
                  <a:pt x="264" y="126"/>
                  <a:pt x="272" y="134"/>
                </a:cubicBezTo>
                <a:cubicBezTo>
                  <a:pt x="275" y="137"/>
                  <a:pt x="275" y="138"/>
                  <a:pt x="272" y="140"/>
                </a:cubicBezTo>
                <a:cubicBezTo>
                  <a:pt x="254" y="158"/>
                  <a:pt x="237" y="176"/>
                  <a:pt x="218" y="194"/>
                </a:cubicBezTo>
                <a:cubicBezTo>
                  <a:pt x="215" y="198"/>
                  <a:pt x="216" y="199"/>
                  <a:pt x="220" y="200"/>
                </a:cubicBezTo>
                <a:cubicBezTo>
                  <a:pt x="227" y="204"/>
                  <a:pt x="235" y="208"/>
                  <a:pt x="242" y="212"/>
                </a:cubicBezTo>
                <a:cubicBezTo>
                  <a:pt x="258" y="220"/>
                  <a:pt x="263" y="240"/>
                  <a:pt x="254" y="253"/>
                </a:cubicBezTo>
                <a:cubicBezTo>
                  <a:pt x="250" y="260"/>
                  <a:pt x="238" y="265"/>
                  <a:pt x="230" y="263"/>
                </a:cubicBezTo>
                <a:cubicBezTo>
                  <a:pt x="215" y="261"/>
                  <a:pt x="208" y="250"/>
                  <a:pt x="202" y="238"/>
                </a:cubicBezTo>
                <a:cubicBezTo>
                  <a:pt x="199" y="232"/>
                  <a:pt x="196" y="226"/>
                  <a:pt x="193" y="220"/>
                </a:cubicBezTo>
                <a:cubicBezTo>
                  <a:pt x="188" y="225"/>
                  <a:pt x="184" y="229"/>
                  <a:pt x="179" y="233"/>
                </a:cubicBezTo>
                <a:cubicBezTo>
                  <a:pt x="166" y="246"/>
                  <a:pt x="154" y="259"/>
                  <a:pt x="141" y="272"/>
                </a:cubicBezTo>
                <a:cubicBezTo>
                  <a:pt x="140" y="273"/>
                  <a:pt x="138" y="275"/>
                  <a:pt x="135" y="273"/>
                </a:cubicBezTo>
                <a:cubicBezTo>
                  <a:pt x="121" y="258"/>
                  <a:pt x="106" y="243"/>
                  <a:pt x="91" y="229"/>
                </a:cubicBezTo>
                <a:cubicBezTo>
                  <a:pt x="96" y="226"/>
                  <a:pt x="100" y="223"/>
                  <a:pt x="105" y="221"/>
                </a:cubicBezTo>
                <a:cubicBezTo>
                  <a:pt x="124" y="211"/>
                  <a:pt x="132" y="189"/>
                  <a:pt x="124" y="170"/>
                </a:cubicBezTo>
                <a:cubicBezTo>
                  <a:pt x="119" y="156"/>
                  <a:pt x="103" y="147"/>
                  <a:pt x="89" y="148"/>
                </a:cubicBezTo>
                <a:cubicBezTo>
                  <a:pt x="69" y="150"/>
                  <a:pt x="58" y="161"/>
                  <a:pt x="50" y="178"/>
                </a:cubicBezTo>
                <a:cubicBezTo>
                  <a:pt x="49" y="180"/>
                  <a:pt x="48" y="181"/>
                  <a:pt x="46" y="185"/>
                </a:cubicBezTo>
                <a:cubicBezTo>
                  <a:pt x="44" y="182"/>
                  <a:pt x="43" y="180"/>
                  <a:pt x="41" y="178"/>
                </a:cubicBezTo>
                <a:cubicBezTo>
                  <a:pt x="28" y="165"/>
                  <a:pt x="16" y="153"/>
                  <a:pt x="3" y="141"/>
                </a:cubicBezTo>
                <a:cubicBezTo>
                  <a:pt x="0" y="138"/>
                  <a:pt x="0" y="137"/>
                  <a:pt x="3" y="134"/>
                </a:cubicBezTo>
                <a:cubicBezTo>
                  <a:pt x="21" y="117"/>
                  <a:pt x="38" y="100"/>
                  <a:pt x="55" y="83"/>
                </a:cubicBezTo>
                <a:cubicBezTo>
                  <a:pt x="56" y="81"/>
                  <a:pt x="57" y="80"/>
                  <a:pt x="59" y="79"/>
                </a:cubicBezTo>
                <a:cubicBezTo>
                  <a:pt x="54" y="76"/>
                  <a:pt x="50" y="74"/>
                  <a:pt x="46" y="71"/>
                </a:cubicBezTo>
                <a:cubicBezTo>
                  <a:pt x="40" y="68"/>
                  <a:pt x="33" y="65"/>
                  <a:pt x="27" y="62"/>
                </a:cubicBezTo>
                <a:cubicBezTo>
                  <a:pt x="13" y="55"/>
                  <a:pt x="7" y="36"/>
                  <a:pt x="14" y="23"/>
                </a:cubicBezTo>
                <a:cubicBezTo>
                  <a:pt x="19" y="13"/>
                  <a:pt x="32" y="9"/>
                  <a:pt x="42" y="11"/>
                </a:cubicBezTo>
                <a:cubicBezTo>
                  <a:pt x="55" y="15"/>
                  <a:pt x="62" y="24"/>
                  <a:pt x="67" y="35"/>
                </a:cubicBezTo>
                <a:cubicBezTo>
                  <a:pt x="70" y="43"/>
                  <a:pt x="74" y="50"/>
                  <a:pt x="7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 15">
            <a:extLst>
              <a:ext uri="{FF2B5EF4-FFF2-40B4-BE49-F238E27FC236}">
                <a16:creationId xmlns:a16="http://schemas.microsoft.com/office/drawing/2014/main" id="{0CA7A612-AAD5-4B6B-A2DE-C7CFE27300FC}"/>
              </a:ext>
            </a:extLst>
          </p:cNvPr>
          <p:cNvSpPr>
            <a:spLocks/>
          </p:cNvSpPr>
          <p:nvPr/>
        </p:nvSpPr>
        <p:spPr bwMode="auto">
          <a:xfrm>
            <a:off x="4884611" y="3799097"/>
            <a:ext cx="2167746" cy="2152123"/>
          </a:xfrm>
          <a:custGeom>
            <a:avLst/>
            <a:gdLst>
              <a:gd name="T0" fmla="*/ 45 w 276"/>
              <a:gd name="T1" fmla="*/ 92 h 274"/>
              <a:gd name="T2" fmla="*/ 57 w 276"/>
              <a:gd name="T3" fmla="*/ 111 h 274"/>
              <a:gd name="T4" fmla="*/ 116 w 276"/>
              <a:gd name="T5" fmla="*/ 115 h 274"/>
              <a:gd name="T6" fmla="*/ 116 w 276"/>
              <a:gd name="T7" fmla="*/ 64 h 274"/>
              <a:gd name="T8" fmla="*/ 96 w 276"/>
              <a:gd name="T9" fmla="*/ 49 h 274"/>
              <a:gd name="T10" fmla="*/ 91 w 276"/>
              <a:gd name="T11" fmla="*/ 47 h 274"/>
              <a:gd name="T12" fmla="*/ 139 w 276"/>
              <a:gd name="T13" fmla="*/ 0 h 274"/>
              <a:gd name="T14" fmla="*/ 193 w 276"/>
              <a:gd name="T15" fmla="*/ 54 h 274"/>
              <a:gd name="T16" fmla="*/ 196 w 276"/>
              <a:gd name="T17" fmla="*/ 57 h 274"/>
              <a:gd name="T18" fmla="*/ 207 w 276"/>
              <a:gd name="T19" fmla="*/ 36 h 274"/>
              <a:gd name="T20" fmla="*/ 227 w 276"/>
              <a:gd name="T21" fmla="*/ 16 h 274"/>
              <a:gd name="T22" fmla="*/ 253 w 276"/>
              <a:gd name="T23" fmla="*/ 20 h 274"/>
              <a:gd name="T24" fmla="*/ 260 w 276"/>
              <a:gd name="T25" fmla="*/ 46 h 274"/>
              <a:gd name="T26" fmla="*/ 237 w 276"/>
              <a:gd name="T27" fmla="*/ 69 h 274"/>
              <a:gd name="T28" fmla="*/ 218 w 276"/>
              <a:gd name="T29" fmla="*/ 79 h 274"/>
              <a:gd name="T30" fmla="*/ 276 w 276"/>
              <a:gd name="T31" fmla="*/ 137 h 274"/>
              <a:gd name="T32" fmla="*/ 261 w 276"/>
              <a:gd name="T33" fmla="*/ 152 h 274"/>
              <a:gd name="T34" fmla="*/ 220 w 276"/>
              <a:gd name="T35" fmla="*/ 192 h 274"/>
              <a:gd name="T36" fmla="*/ 221 w 276"/>
              <a:gd name="T37" fmla="*/ 198 h 274"/>
              <a:gd name="T38" fmla="*/ 248 w 276"/>
              <a:gd name="T39" fmla="*/ 213 h 274"/>
              <a:gd name="T40" fmla="*/ 253 w 276"/>
              <a:gd name="T41" fmla="*/ 254 h 274"/>
              <a:gd name="T42" fmla="*/ 213 w 276"/>
              <a:gd name="T43" fmla="*/ 250 h 274"/>
              <a:gd name="T44" fmla="*/ 199 w 276"/>
              <a:gd name="T45" fmla="*/ 225 h 274"/>
              <a:gd name="T46" fmla="*/ 195 w 276"/>
              <a:gd name="T47" fmla="*/ 218 h 274"/>
              <a:gd name="T48" fmla="*/ 178 w 276"/>
              <a:gd name="T49" fmla="*/ 234 h 274"/>
              <a:gd name="T50" fmla="*/ 141 w 276"/>
              <a:gd name="T51" fmla="*/ 272 h 274"/>
              <a:gd name="T52" fmla="*/ 135 w 276"/>
              <a:gd name="T53" fmla="*/ 272 h 274"/>
              <a:gd name="T54" fmla="*/ 92 w 276"/>
              <a:gd name="T55" fmla="*/ 229 h 274"/>
              <a:gd name="T56" fmla="*/ 91 w 276"/>
              <a:gd name="T57" fmla="*/ 227 h 274"/>
              <a:gd name="T58" fmla="*/ 108 w 276"/>
              <a:gd name="T59" fmla="*/ 219 h 274"/>
              <a:gd name="T60" fmla="*/ 128 w 276"/>
              <a:gd name="T61" fmla="*/ 174 h 274"/>
              <a:gd name="T62" fmla="*/ 78 w 276"/>
              <a:gd name="T63" fmla="*/ 149 h 274"/>
              <a:gd name="T64" fmla="*/ 52 w 276"/>
              <a:gd name="T65" fmla="*/ 176 h 274"/>
              <a:gd name="T66" fmla="*/ 48 w 276"/>
              <a:gd name="T67" fmla="*/ 184 h 274"/>
              <a:gd name="T68" fmla="*/ 30 w 276"/>
              <a:gd name="T69" fmla="*/ 166 h 274"/>
              <a:gd name="T70" fmla="*/ 4 w 276"/>
              <a:gd name="T71" fmla="*/ 140 h 274"/>
              <a:gd name="T72" fmla="*/ 3 w 276"/>
              <a:gd name="T73" fmla="*/ 135 h 274"/>
              <a:gd name="T74" fmla="*/ 45 w 276"/>
              <a:gd name="T75" fmla="*/ 92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76" h="274">
                <a:moveTo>
                  <a:pt x="45" y="92"/>
                </a:moveTo>
                <a:cubicBezTo>
                  <a:pt x="50" y="99"/>
                  <a:pt x="53" y="106"/>
                  <a:pt x="57" y="111"/>
                </a:cubicBezTo>
                <a:cubicBezTo>
                  <a:pt x="72" y="129"/>
                  <a:pt x="99" y="133"/>
                  <a:pt x="116" y="115"/>
                </a:cubicBezTo>
                <a:cubicBezTo>
                  <a:pt x="129" y="102"/>
                  <a:pt x="129" y="79"/>
                  <a:pt x="116" y="64"/>
                </a:cubicBezTo>
                <a:cubicBezTo>
                  <a:pt x="110" y="57"/>
                  <a:pt x="103" y="53"/>
                  <a:pt x="96" y="49"/>
                </a:cubicBezTo>
                <a:cubicBezTo>
                  <a:pt x="94" y="48"/>
                  <a:pt x="93" y="48"/>
                  <a:pt x="91" y="47"/>
                </a:cubicBezTo>
                <a:cubicBezTo>
                  <a:pt x="106" y="32"/>
                  <a:pt x="139" y="0"/>
                  <a:pt x="139" y="0"/>
                </a:cubicBezTo>
                <a:cubicBezTo>
                  <a:pt x="141" y="3"/>
                  <a:pt x="181" y="42"/>
                  <a:pt x="193" y="54"/>
                </a:cubicBezTo>
                <a:cubicBezTo>
                  <a:pt x="193" y="55"/>
                  <a:pt x="194" y="56"/>
                  <a:pt x="196" y="57"/>
                </a:cubicBezTo>
                <a:cubicBezTo>
                  <a:pt x="200" y="50"/>
                  <a:pt x="204" y="43"/>
                  <a:pt x="207" y="36"/>
                </a:cubicBezTo>
                <a:cubicBezTo>
                  <a:pt x="211" y="27"/>
                  <a:pt x="217" y="19"/>
                  <a:pt x="227" y="16"/>
                </a:cubicBezTo>
                <a:cubicBezTo>
                  <a:pt x="236" y="12"/>
                  <a:pt x="245" y="13"/>
                  <a:pt x="253" y="20"/>
                </a:cubicBezTo>
                <a:cubicBezTo>
                  <a:pt x="261" y="26"/>
                  <a:pt x="263" y="35"/>
                  <a:pt x="260" y="46"/>
                </a:cubicBezTo>
                <a:cubicBezTo>
                  <a:pt x="257" y="58"/>
                  <a:pt x="248" y="64"/>
                  <a:pt x="237" y="69"/>
                </a:cubicBezTo>
                <a:cubicBezTo>
                  <a:pt x="231" y="72"/>
                  <a:pt x="225" y="76"/>
                  <a:pt x="218" y="79"/>
                </a:cubicBezTo>
                <a:cubicBezTo>
                  <a:pt x="237" y="99"/>
                  <a:pt x="256" y="117"/>
                  <a:pt x="276" y="137"/>
                </a:cubicBezTo>
                <a:cubicBezTo>
                  <a:pt x="270" y="142"/>
                  <a:pt x="266" y="147"/>
                  <a:pt x="261" y="152"/>
                </a:cubicBezTo>
                <a:cubicBezTo>
                  <a:pt x="247" y="166"/>
                  <a:pt x="234" y="179"/>
                  <a:pt x="220" y="192"/>
                </a:cubicBezTo>
                <a:cubicBezTo>
                  <a:pt x="217" y="195"/>
                  <a:pt x="218" y="197"/>
                  <a:pt x="221" y="198"/>
                </a:cubicBezTo>
                <a:cubicBezTo>
                  <a:pt x="230" y="203"/>
                  <a:pt x="240" y="207"/>
                  <a:pt x="248" y="213"/>
                </a:cubicBezTo>
                <a:cubicBezTo>
                  <a:pt x="262" y="222"/>
                  <a:pt x="265" y="244"/>
                  <a:pt x="253" y="254"/>
                </a:cubicBezTo>
                <a:cubicBezTo>
                  <a:pt x="242" y="266"/>
                  <a:pt x="223" y="263"/>
                  <a:pt x="213" y="250"/>
                </a:cubicBezTo>
                <a:cubicBezTo>
                  <a:pt x="207" y="242"/>
                  <a:pt x="203" y="233"/>
                  <a:pt x="199" y="225"/>
                </a:cubicBezTo>
                <a:cubicBezTo>
                  <a:pt x="197" y="223"/>
                  <a:pt x="196" y="221"/>
                  <a:pt x="195" y="218"/>
                </a:cubicBezTo>
                <a:cubicBezTo>
                  <a:pt x="189" y="224"/>
                  <a:pt x="184" y="229"/>
                  <a:pt x="178" y="234"/>
                </a:cubicBezTo>
                <a:cubicBezTo>
                  <a:pt x="166" y="247"/>
                  <a:pt x="153" y="259"/>
                  <a:pt x="141" y="272"/>
                </a:cubicBezTo>
                <a:cubicBezTo>
                  <a:pt x="139" y="274"/>
                  <a:pt x="137" y="274"/>
                  <a:pt x="135" y="272"/>
                </a:cubicBezTo>
                <a:cubicBezTo>
                  <a:pt x="121" y="258"/>
                  <a:pt x="107" y="243"/>
                  <a:pt x="92" y="229"/>
                </a:cubicBezTo>
                <a:cubicBezTo>
                  <a:pt x="92" y="229"/>
                  <a:pt x="92" y="228"/>
                  <a:pt x="91" y="227"/>
                </a:cubicBezTo>
                <a:cubicBezTo>
                  <a:pt x="97" y="225"/>
                  <a:pt x="102" y="222"/>
                  <a:pt x="108" y="219"/>
                </a:cubicBezTo>
                <a:cubicBezTo>
                  <a:pt x="123" y="210"/>
                  <a:pt x="132" y="191"/>
                  <a:pt x="128" y="174"/>
                </a:cubicBezTo>
                <a:cubicBezTo>
                  <a:pt x="123" y="151"/>
                  <a:pt x="100" y="141"/>
                  <a:pt x="78" y="149"/>
                </a:cubicBezTo>
                <a:cubicBezTo>
                  <a:pt x="65" y="154"/>
                  <a:pt x="58" y="164"/>
                  <a:pt x="52" y="176"/>
                </a:cubicBezTo>
                <a:cubicBezTo>
                  <a:pt x="51" y="178"/>
                  <a:pt x="49" y="181"/>
                  <a:pt x="48" y="184"/>
                </a:cubicBezTo>
                <a:cubicBezTo>
                  <a:pt x="41" y="178"/>
                  <a:pt x="35" y="172"/>
                  <a:pt x="30" y="166"/>
                </a:cubicBezTo>
                <a:cubicBezTo>
                  <a:pt x="21" y="158"/>
                  <a:pt x="12" y="149"/>
                  <a:pt x="4" y="140"/>
                </a:cubicBezTo>
                <a:cubicBezTo>
                  <a:pt x="2" y="139"/>
                  <a:pt x="0" y="137"/>
                  <a:pt x="3" y="135"/>
                </a:cubicBezTo>
                <a:cubicBezTo>
                  <a:pt x="17" y="121"/>
                  <a:pt x="31" y="106"/>
                  <a:pt x="45" y="9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D5045BD9-EB3D-4394-AF53-2F2B5F80D460}"/>
              </a:ext>
            </a:extLst>
          </p:cNvPr>
          <p:cNvSpPr>
            <a:spLocks/>
          </p:cNvSpPr>
          <p:nvPr/>
        </p:nvSpPr>
        <p:spPr bwMode="auto">
          <a:xfrm>
            <a:off x="4900234" y="1506364"/>
            <a:ext cx="2152123" cy="2152123"/>
          </a:xfrm>
          <a:custGeom>
            <a:avLst/>
            <a:gdLst>
              <a:gd name="T0" fmla="*/ 216 w 274"/>
              <a:gd name="T1" fmla="*/ 79 h 274"/>
              <a:gd name="T2" fmla="*/ 234 w 274"/>
              <a:gd name="T3" fmla="*/ 98 h 274"/>
              <a:gd name="T4" fmla="*/ 270 w 274"/>
              <a:gd name="T5" fmla="*/ 134 h 274"/>
              <a:gd name="T6" fmla="*/ 274 w 274"/>
              <a:gd name="T7" fmla="*/ 138 h 274"/>
              <a:gd name="T8" fmla="*/ 227 w 274"/>
              <a:gd name="T9" fmla="*/ 184 h 274"/>
              <a:gd name="T10" fmla="*/ 226 w 274"/>
              <a:gd name="T11" fmla="*/ 184 h 274"/>
              <a:gd name="T12" fmla="*/ 214 w 274"/>
              <a:gd name="T13" fmla="*/ 163 h 274"/>
              <a:gd name="T14" fmla="*/ 171 w 274"/>
              <a:gd name="T15" fmla="*/ 146 h 274"/>
              <a:gd name="T16" fmla="*/ 144 w 274"/>
              <a:gd name="T17" fmla="*/ 187 h 274"/>
              <a:gd name="T18" fmla="*/ 174 w 274"/>
              <a:gd name="T19" fmla="*/ 223 h 274"/>
              <a:gd name="T20" fmla="*/ 183 w 274"/>
              <a:gd name="T21" fmla="*/ 227 h 274"/>
              <a:gd name="T22" fmla="*/ 136 w 274"/>
              <a:gd name="T23" fmla="*/ 274 h 274"/>
              <a:gd name="T24" fmla="*/ 90 w 274"/>
              <a:gd name="T25" fmla="*/ 228 h 274"/>
              <a:gd name="T26" fmla="*/ 105 w 274"/>
              <a:gd name="T27" fmla="*/ 220 h 274"/>
              <a:gd name="T28" fmla="*/ 124 w 274"/>
              <a:gd name="T29" fmla="*/ 172 h 274"/>
              <a:gd name="T30" fmla="*/ 95 w 274"/>
              <a:gd name="T31" fmla="*/ 148 h 274"/>
              <a:gd name="T32" fmla="*/ 50 w 274"/>
              <a:gd name="T33" fmla="*/ 176 h 274"/>
              <a:gd name="T34" fmla="*/ 46 w 274"/>
              <a:gd name="T35" fmla="*/ 183 h 274"/>
              <a:gd name="T36" fmla="*/ 0 w 274"/>
              <a:gd name="T37" fmla="*/ 136 h 274"/>
              <a:gd name="T38" fmla="*/ 57 w 274"/>
              <a:gd name="T39" fmla="*/ 80 h 274"/>
              <a:gd name="T40" fmla="*/ 40 w 274"/>
              <a:gd name="T41" fmla="*/ 70 h 274"/>
              <a:gd name="T42" fmla="*/ 25 w 274"/>
              <a:gd name="T43" fmla="*/ 63 h 274"/>
              <a:gd name="T44" fmla="*/ 12 w 274"/>
              <a:gd name="T45" fmla="*/ 31 h 274"/>
              <a:gd name="T46" fmla="*/ 43 w 274"/>
              <a:gd name="T47" fmla="*/ 14 h 274"/>
              <a:gd name="T48" fmla="*/ 67 w 274"/>
              <a:gd name="T49" fmla="*/ 37 h 274"/>
              <a:gd name="T50" fmla="*/ 77 w 274"/>
              <a:gd name="T51" fmla="*/ 57 h 274"/>
              <a:gd name="T52" fmla="*/ 134 w 274"/>
              <a:gd name="T53" fmla="*/ 0 h 274"/>
              <a:gd name="T54" fmla="*/ 194 w 274"/>
              <a:gd name="T55" fmla="*/ 59 h 274"/>
              <a:gd name="T56" fmla="*/ 202 w 274"/>
              <a:gd name="T57" fmla="*/ 44 h 274"/>
              <a:gd name="T58" fmla="*/ 211 w 274"/>
              <a:gd name="T59" fmla="*/ 28 h 274"/>
              <a:gd name="T60" fmla="*/ 246 w 274"/>
              <a:gd name="T61" fmla="*/ 14 h 274"/>
              <a:gd name="T62" fmla="*/ 261 w 274"/>
              <a:gd name="T63" fmla="*/ 43 h 274"/>
              <a:gd name="T64" fmla="*/ 239 w 274"/>
              <a:gd name="T65" fmla="*/ 67 h 274"/>
              <a:gd name="T66" fmla="*/ 216 w 274"/>
              <a:gd name="T67" fmla="*/ 79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4" h="274">
                <a:moveTo>
                  <a:pt x="216" y="79"/>
                </a:moveTo>
                <a:cubicBezTo>
                  <a:pt x="222" y="86"/>
                  <a:pt x="228" y="92"/>
                  <a:pt x="234" y="98"/>
                </a:cubicBezTo>
                <a:cubicBezTo>
                  <a:pt x="246" y="110"/>
                  <a:pt x="258" y="122"/>
                  <a:pt x="270" y="134"/>
                </a:cubicBezTo>
                <a:cubicBezTo>
                  <a:pt x="272" y="136"/>
                  <a:pt x="274" y="138"/>
                  <a:pt x="274" y="138"/>
                </a:cubicBezTo>
                <a:cubicBezTo>
                  <a:pt x="274" y="138"/>
                  <a:pt x="242" y="169"/>
                  <a:pt x="227" y="184"/>
                </a:cubicBezTo>
                <a:cubicBezTo>
                  <a:pt x="227" y="184"/>
                  <a:pt x="227" y="184"/>
                  <a:pt x="226" y="184"/>
                </a:cubicBezTo>
                <a:cubicBezTo>
                  <a:pt x="222" y="177"/>
                  <a:pt x="218" y="170"/>
                  <a:pt x="214" y="163"/>
                </a:cubicBezTo>
                <a:cubicBezTo>
                  <a:pt x="204" y="149"/>
                  <a:pt x="186" y="142"/>
                  <a:pt x="171" y="146"/>
                </a:cubicBezTo>
                <a:cubicBezTo>
                  <a:pt x="152" y="151"/>
                  <a:pt x="141" y="168"/>
                  <a:pt x="144" y="187"/>
                </a:cubicBezTo>
                <a:cubicBezTo>
                  <a:pt x="147" y="205"/>
                  <a:pt x="159" y="215"/>
                  <a:pt x="174" y="223"/>
                </a:cubicBezTo>
                <a:cubicBezTo>
                  <a:pt x="177" y="224"/>
                  <a:pt x="180" y="226"/>
                  <a:pt x="183" y="227"/>
                </a:cubicBezTo>
                <a:cubicBezTo>
                  <a:pt x="167" y="243"/>
                  <a:pt x="151" y="259"/>
                  <a:pt x="136" y="274"/>
                </a:cubicBezTo>
                <a:cubicBezTo>
                  <a:pt x="121" y="259"/>
                  <a:pt x="106" y="244"/>
                  <a:pt x="90" y="228"/>
                </a:cubicBezTo>
                <a:cubicBezTo>
                  <a:pt x="95" y="226"/>
                  <a:pt x="100" y="223"/>
                  <a:pt x="105" y="220"/>
                </a:cubicBezTo>
                <a:cubicBezTo>
                  <a:pt x="122" y="210"/>
                  <a:pt x="130" y="191"/>
                  <a:pt x="124" y="172"/>
                </a:cubicBezTo>
                <a:cubicBezTo>
                  <a:pt x="121" y="160"/>
                  <a:pt x="107" y="149"/>
                  <a:pt x="95" y="148"/>
                </a:cubicBezTo>
                <a:cubicBezTo>
                  <a:pt x="74" y="146"/>
                  <a:pt x="60" y="156"/>
                  <a:pt x="50" y="176"/>
                </a:cubicBezTo>
                <a:cubicBezTo>
                  <a:pt x="49" y="178"/>
                  <a:pt x="47" y="181"/>
                  <a:pt x="46" y="183"/>
                </a:cubicBezTo>
                <a:cubicBezTo>
                  <a:pt x="31" y="167"/>
                  <a:pt x="15" y="152"/>
                  <a:pt x="0" y="136"/>
                </a:cubicBezTo>
                <a:cubicBezTo>
                  <a:pt x="18" y="118"/>
                  <a:pt x="37" y="99"/>
                  <a:pt x="57" y="80"/>
                </a:cubicBezTo>
                <a:cubicBezTo>
                  <a:pt x="50" y="76"/>
                  <a:pt x="45" y="73"/>
                  <a:pt x="40" y="70"/>
                </a:cubicBezTo>
                <a:cubicBezTo>
                  <a:pt x="35" y="68"/>
                  <a:pt x="30" y="66"/>
                  <a:pt x="25" y="63"/>
                </a:cubicBezTo>
                <a:cubicBezTo>
                  <a:pt x="14" y="55"/>
                  <a:pt x="9" y="44"/>
                  <a:pt x="12" y="31"/>
                </a:cubicBezTo>
                <a:cubicBezTo>
                  <a:pt x="15" y="17"/>
                  <a:pt x="30" y="10"/>
                  <a:pt x="43" y="14"/>
                </a:cubicBezTo>
                <a:cubicBezTo>
                  <a:pt x="55" y="17"/>
                  <a:pt x="62" y="26"/>
                  <a:pt x="67" y="37"/>
                </a:cubicBezTo>
                <a:cubicBezTo>
                  <a:pt x="70" y="44"/>
                  <a:pt x="74" y="50"/>
                  <a:pt x="77" y="57"/>
                </a:cubicBezTo>
                <a:cubicBezTo>
                  <a:pt x="95" y="39"/>
                  <a:pt x="116" y="19"/>
                  <a:pt x="134" y="0"/>
                </a:cubicBezTo>
                <a:cubicBezTo>
                  <a:pt x="145" y="11"/>
                  <a:pt x="194" y="59"/>
                  <a:pt x="194" y="59"/>
                </a:cubicBezTo>
                <a:cubicBezTo>
                  <a:pt x="194" y="59"/>
                  <a:pt x="200" y="49"/>
                  <a:pt x="202" y="44"/>
                </a:cubicBezTo>
                <a:cubicBezTo>
                  <a:pt x="205" y="39"/>
                  <a:pt x="208" y="33"/>
                  <a:pt x="211" y="28"/>
                </a:cubicBezTo>
                <a:cubicBezTo>
                  <a:pt x="218" y="15"/>
                  <a:pt x="234" y="10"/>
                  <a:pt x="246" y="14"/>
                </a:cubicBezTo>
                <a:cubicBezTo>
                  <a:pt x="257" y="19"/>
                  <a:pt x="263" y="30"/>
                  <a:pt x="261" y="43"/>
                </a:cubicBezTo>
                <a:cubicBezTo>
                  <a:pt x="258" y="55"/>
                  <a:pt x="250" y="62"/>
                  <a:pt x="239" y="67"/>
                </a:cubicBezTo>
                <a:cubicBezTo>
                  <a:pt x="231" y="71"/>
                  <a:pt x="224" y="75"/>
                  <a:pt x="216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414089A-AC40-4C9D-ABF9-FE46517AA958}"/>
              </a:ext>
            </a:extLst>
          </p:cNvPr>
          <p:cNvSpPr txBox="1"/>
          <p:nvPr/>
        </p:nvSpPr>
        <p:spPr>
          <a:xfrm>
            <a:off x="789450" y="332077"/>
            <a:ext cx="10613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Aktywności w procesie legislacyjnym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877DDC-4409-47B9-9128-0C38930DA68C}"/>
              </a:ext>
            </a:extLst>
          </p:cNvPr>
          <p:cNvSpPr txBox="1"/>
          <p:nvPr/>
        </p:nvSpPr>
        <p:spPr>
          <a:xfrm>
            <a:off x="789450" y="2074593"/>
            <a:ext cx="25135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Udział w </a:t>
            </a: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5 500 </a:t>
            </a: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posiedzeń sejmowych </a:t>
            </a:r>
            <a:b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</a:b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 senackich komisji, podkomisji </a:t>
            </a:r>
            <a:b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</a:b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 zespołów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63F73B-FCFF-45AF-9844-E45C003FBB3A}"/>
              </a:ext>
            </a:extLst>
          </p:cNvPr>
          <p:cNvSpPr txBox="1"/>
          <p:nvPr/>
        </p:nvSpPr>
        <p:spPr>
          <a:xfrm>
            <a:off x="789449" y="4363505"/>
            <a:ext cx="22709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Analiza </a:t>
            </a:r>
            <a:b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</a:b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 opanowanie ponad </a:t>
            </a: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850 </a:t>
            </a: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projektów ustaw, rozporządzeń </a:t>
            </a:r>
            <a:b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</a:b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strategii </a:t>
            </a:r>
            <a:b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</a:b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 programów 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B7FFB8B-046C-42E6-8DAC-F3D090B92E10}"/>
              </a:ext>
            </a:extLst>
          </p:cNvPr>
          <p:cNvSpPr/>
          <p:nvPr/>
        </p:nvSpPr>
        <p:spPr>
          <a:xfrm>
            <a:off x="889000" y="1870338"/>
            <a:ext cx="1892141" cy="7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9A254B-3AD9-4711-A1D4-C903831287DD}"/>
              </a:ext>
            </a:extLst>
          </p:cNvPr>
          <p:cNvSpPr/>
          <p:nvPr/>
        </p:nvSpPr>
        <p:spPr>
          <a:xfrm>
            <a:off x="889000" y="4178300"/>
            <a:ext cx="1892141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718389-B036-4067-8B3C-44445CA4D57C}"/>
              </a:ext>
            </a:extLst>
          </p:cNvPr>
          <p:cNvSpPr txBox="1"/>
          <p:nvPr/>
        </p:nvSpPr>
        <p:spPr>
          <a:xfrm>
            <a:off x="9139700" y="2074593"/>
            <a:ext cx="23836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Sejm, Senat, Prezydent RP  Komisja Wspólna Rządu i Samorządu Terytorialnego, Rada Dialogu Społecznego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9E66E9-0B51-4709-90AE-2D130933F07C}"/>
              </a:ext>
            </a:extLst>
          </p:cNvPr>
          <p:cNvSpPr txBox="1"/>
          <p:nvPr/>
        </p:nvSpPr>
        <p:spPr>
          <a:xfrm>
            <a:off x="9139700" y="4363505"/>
            <a:ext cx="2061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Zarząd i Komisje tematyczne Związku Miast Polskich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8443D3-8BD1-4B2A-8047-37E5CE0F906D}"/>
              </a:ext>
            </a:extLst>
          </p:cNvPr>
          <p:cNvSpPr/>
          <p:nvPr/>
        </p:nvSpPr>
        <p:spPr>
          <a:xfrm>
            <a:off x="9239250" y="1870338"/>
            <a:ext cx="1892141" cy="76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51E839-43DB-4162-9FBD-EA1221AF9AE0}"/>
              </a:ext>
            </a:extLst>
          </p:cNvPr>
          <p:cNvSpPr/>
          <p:nvPr/>
        </p:nvSpPr>
        <p:spPr>
          <a:xfrm>
            <a:off x="9239250" y="4178300"/>
            <a:ext cx="1892141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97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Freeform 29">
            <a:extLst>
              <a:ext uri="{FF2B5EF4-FFF2-40B4-BE49-F238E27FC236}">
                <a16:creationId xmlns:a16="http://schemas.microsoft.com/office/drawing/2014/main" id="{989AE4E4-8A05-43A1-99BA-70FD4C809C84}"/>
              </a:ext>
            </a:extLst>
          </p:cNvPr>
          <p:cNvSpPr>
            <a:spLocks/>
          </p:cNvSpPr>
          <p:nvPr/>
        </p:nvSpPr>
        <p:spPr bwMode="auto">
          <a:xfrm>
            <a:off x="-960287" y="4724935"/>
            <a:ext cx="23062726" cy="1644136"/>
          </a:xfrm>
          <a:custGeom>
            <a:avLst/>
            <a:gdLst>
              <a:gd name="T0" fmla="*/ 11721 w 11731"/>
              <a:gd name="T1" fmla="*/ 233 h 1183"/>
              <a:gd name="T2" fmla="*/ 11443 w 11731"/>
              <a:gd name="T3" fmla="*/ 0 h 1183"/>
              <a:gd name="T4" fmla="*/ 11163 w 11731"/>
              <a:gd name="T5" fmla="*/ 233 h 1183"/>
              <a:gd name="T6" fmla="*/ 10883 w 11731"/>
              <a:gd name="T7" fmla="*/ 0 h 1183"/>
              <a:gd name="T8" fmla="*/ 10605 w 11731"/>
              <a:gd name="T9" fmla="*/ 233 h 1183"/>
              <a:gd name="T10" fmla="*/ 10327 w 11731"/>
              <a:gd name="T11" fmla="*/ 0 h 1183"/>
              <a:gd name="T12" fmla="*/ 10049 w 11731"/>
              <a:gd name="T13" fmla="*/ 233 h 1183"/>
              <a:gd name="T14" fmla="*/ 9771 w 11731"/>
              <a:gd name="T15" fmla="*/ 0 h 1183"/>
              <a:gd name="T16" fmla="*/ 9491 w 11731"/>
              <a:gd name="T17" fmla="*/ 233 h 1183"/>
              <a:gd name="T18" fmla="*/ 9211 w 11731"/>
              <a:gd name="T19" fmla="*/ 0 h 1183"/>
              <a:gd name="T20" fmla="*/ 8933 w 11731"/>
              <a:gd name="T21" fmla="*/ 233 h 1183"/>
              <a:gd name="T22" fmla="*/ 8655 w 11731"/>
              <a:gd name="T23" fmla="*/ 0 h 1183"/>
              <a:gd name="T24" fmla="*/ 8375 w 11731"/>
              <a:gd name="T25" fmla="*/ 233 h 1183"/>
              <a:gd name="T26" fmla="*/ 8097 w 11731"/>
              <a:gd name="T27" fmla="*/ 26 h 1183"/>
              <a:gd name="T28" fmla="*/ 7819 w 11731"/>
              <a:gd name="T29" fmla="*/ 233 h 1183"/>
              <a:gd name="T30" fmla="*/ 7539 w 11731"/>
              <a:gd name="T31" fmla="*/ 0 h 1183"/>
              <a:gd name="T32" fmla="*/ 7261 w 11731"/>
              <a:gd name="T33" fmla="*/ 233 h 1183"/>
              <a:gd name="T34" fmla="*/ 6983 w 11731"/>
              <a:gd name="T35" fmla="*/ 0 h 1183"/>
              <a:gd name="T36" fmla="*/ 6704 w 11731"/>
              <a:gd name="T37" fmla="*/ 233 h 1183"/>
              <a:gd name="T38" fmla="*/ 6427 w 11731"/>
              <a:gd name="T39" fmla="*/ 0 h 1183"/>
              <a:gd name="T40" fmla="*/ 6425 w 11731"/>
              <a:gd name="T41" fmla="*/ 24 h 1183"/>
              <a:gd name="T42" fmla="*/ 6424 w 11731"/>
              <a:gd name="T43" fmla="*/ 0 h 1183"/>
              <a:gd name="T44" fmla="*/ 6146 w 11731"/>
              <a:gd name="T45" fmla="*/ 233 h 1183"/>
              <a:gd name="T46" fmla="*/ 5941 w 11731"/>
              <a:gd name="T47" fmla="*/ 158 h 1183"/>
              <a:gd name="T48" fmla="*/ 5867 w 11731"/>
              <a:gd name="T49" fmla="*/ 0 h 1183"/>
              <a:gd name="T50" fmla="*/ 5867 w 11731"/>
              <a:gd name="T51" fmla="*/ 7 h 1183"/>
              <a:gd name="T52" fmla="*/ 5867 w 11731"/>
              <a:gd name="T53" fmla="*/ 0 h 1183"/>
              <a:gd name="T54" fmla="*/ 5793 w 11731"/>
              <a:gd name="T55" fmla="*/ 158 h 1183"/>
              <a:gd name="T56" fmla="*/ 5588 w 11731"/>
              <a:gd name="T57" fmla="*/ 233 h 1183"/>
              <a:gd name="T58" fmla="*/ 5311 w 11731"/>
              <a:gd name="T59" fmla="*/ 0 h 1183"/>
              <a:gd name="T60" fmla="*/ 5309 w 11731"/>
              <a:gd name="T61" fmla="*/ 24 h 1183"/>
              <a:gd name="T62" fmla="*/ 5308 w 11731"/>
              <a:gd name="T63" fmla="*/ 0 h 1183"/>
              <a:gd name="T64" fmla="*/ 5030 w 11731"/>
              <a:gd name="T65" fmla="*/ 233 h 1183"/>
              <a:gd name="T66" fmla="*/ 4755 w 11731"/>
              <a:gd name="T67" fmla="*/ 0 h 1183"/>
              <a:gd name="T68" fmla="*/ 4475 w 11731"/>
              <a:gd name="T69" fmla="*/ 233 h 1183"/>
              <a:gd name="T70" fmla="*/ 4195 w 11731"/>
              <a:gd name="T71" fmla="*/ 0 h 1183"/>
              <a:gd name="T72" fmla="*/ 3917 w 11731"/>
              <a:gd name="T73" fmla="*/ 233 h 1183"/>
              <a:gd name="T74" fmla="*/ 3639 w 11731"/>
              <a:gd name="T75" fmla="*/ 0 h 1183"/>
              <a:gd name="T76" fmla="*/ 3359 w 11731"/>
              <a:gd name="T77" fmla="*/ 233 h 1183"/>
              <a:gd name="T78" fmla="*/ 3081 w 11731"/>
              <a:gd name="T79" fmla="*/ 26 h 1183"/>
              <a:gd name="T80" fmla="*/ 2803 w 11731"/>
              <a:gd name="T81" fmla="*/ 233 h 1183"/>
              <a:gd name="T82" fmla="*/ 2523 w 11731"/>
              <a:gd name="T83" fmla="*/ 0 h 1183"/>
              <a:gd name="T84" fmla="*/ 2245 w 11731"/>
              <a:gd name="T85" fmla="*/ 233 h 1183"/>
              <a:gd name="T86" fmla="*/ 1967 w 11731"/>
              <a:gd name="T87" fmla="*/ 0 h 1183"/>
              <a:gd name="T88" fmla="*/ 1687 w 11731"/>
              <a:gd name="T89" fmla="*/ 233 h 1183"/>
              <a:gd name="T90" fmla="*/ 1408 w 11731"/>
              <a:gd name="T91" fmla="*/ 0 h 1183"/>
              <a:gd name="T92" fmla="*/ 1130 w 11731"/>
              <a:gd name="T93" fmla="*/ 233 h 1183"/>
              <a:gd name="T94" fmla="*/ 851 w 11731"/>
              <a:gd name="T95" fmla="*/ 0 h 1183"/>
              <a:gd name="T96" fmla="*/ 572 w 11731"/>
              <a:gd name="T97" fmla="*/ 233 h 1183"/>
              <a:gd name="T98" fmla="*/ 292 w 11731"/>
              <a:gd name="T99" fmla="*/ 0 h 1183"/>
              <a:gd name="T100" fmla="*/ 12 w 11731"/>
              <a:gd name="T101" fmla="*/ 233 h 1183"/>
              <a:gd name="T102" fmla="*/ 0 w 11731"/>
              <a:gd name="T103" fmla="*/ 233 h 1183"/>
              <a:gd name="T104" fmla="*/ 0 w 11731"/>
              <a:gd name="T105" fmla="*/ 1183 h 1183"/>
              <a:gd name="T106" fmla="*/ 5016 w 11731"/>
              <a:gd name="T107" fmla="*/ 1183 h 1183"/>
              <a:gd name="T108" fmla="*/ 6715 w 11731"/>
              <a:gd name="T109" fmla="*/ 1183 h 1183"/>
              <a:gd name="T110" fmla="*/ 11731 w 11731"/>
              <a:gd name="T111" fmla="*/ 1183 h 1183"/>
              <a:gd name="T112" fmla="*/ 11731 w 11731"/>
              <a:gd name="T113" fmla="*/ 233 h 1183"/>
              <a:gd name="T114" fmla="*/ 11721 w 11731"/>
              <a:gd name="T115" fmla="*/ 233 h 1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731" h="1183">
                <a:moveTo>
                  <a:pt x="11721" y="233"/>
                </a:moveTo>
                <a:cubicBezTo>
                  <a:pt x="11567" y="233"/>
                  <a:pt x="11443" y="129"/>
                  <a:pt x="11443" y="0"/>
                </a:cubicBezTo>
                <a:cubicBezTo>
                  <a:pt x="11443" y="129"/>
                  <a:pt x="11317" y="233"/>
                  <a:pt x="11163" y="233"/>
                </a:cubicBezTo>
                <a:cubicBezTo>
                  <a:pt x="11008" y="233"/>
                  <a:pt x="10883" y="129"/>
                  <a:pt x="10883" y="0"/>
                </a:cubicBezTo>
                <a:cubicBezTo>
                  <a:pt x="10883" y="129"/>
                  <a:pt x="10758" y="233"/>
                  <a:pt x="10605" y="233"/>
                </a:cubicBezTo>
                <a:cubicBezTo>
                  <a:pt x="10451" y="233"/>
                  <a:pt x="10327" y="129"/>
                  <a:pt x="10327" y="0"/>
                </a:cubicBezTo>
                <a:cubicBezTo>
                  <a:pt x="10327" y="129"/>
                  <a:pt x="10202" y="233"/>
                  <a:pt x="10049" y="233"/>
                </a:cubicBezTo>
                <a:cubicBezTo>
                  <a:pt x="9895" y="233"/>
                  <a:pt x="9771" y="129"/>
                  <a:pt x="9771" y="0"/>
                </a:cubicBezTo>
                <a:cubicBezTo>
                  <a:pt x="9771" y="129"/>
                  <a:pt x="9645" y="233"/>
                  <a:pt x="9491" y="233"/>
                </a:cubicBezTo>
                <a:cubicBezTo>
                  <a:pt x="9336" y="233"/>
                  <a:pt x="9211" y="129"/>
                  <a:pt x="9211" y="0"/>
                </a:cubicBezTo>
                <a:cubicBezTo>
                  <a:pt x="9211" y="129"/>
                  <a:pt x="9087" y="233"/>
                  <a:pt x="8933" y="233"/>
                </a:cubicBezTo>
                <a:cubicBezTo>
                  <a:pt x="8780" y="233"/>
                  <a:pt x="8655" y="129"/>
                  <a:pt x="8655" y="0"/>
                </a:cubicBezTo>
                <a:cubicBezTo>
                  <a:pt x="8655" y="129"/>
                  <a:pt x="8530" y="233"/>
                  <a:pt x="8375" y="233"/>
                </a:cubicBezTo>
                <a:cubicBezTo>
                  <a:pt x="8231" y="233"/>
                  <a:pt x="8113" y="142"/>
                  <a:pt x="8097" y="26"/>
                </a:cubicBezTo>
                <a:cubicBezTo>
                  <a:pt x="8082" y="142"/>
                  <a:pt x="7963" y="233"/>
                  <a:pt x="7819" y="233"/>
                </a:cubicBezTo>
                <a:cubicBezTo>
                  <a:pt x="7665" y="233"/>
                  <a:pt x="7539" y="129"/>
                  <a:pt x="7539" y="0"/>
                </a:cubicBezTo>
                <a:cubicBezTo>
                  <a:pt x="7539" y="129"/>
                  <a:pt x="7415" y="233"/>
                  <a:pt x="7261" y="233"/>
                </a:cubicBezTo>
                <a:cubicBezTo>
                  <a:pt x="7108" y="233"/>
                  <a:pt x="6983" y="129"/>
                  <a:pt x="6983" y="0"/>
                </a:cubicBezTo>
                <a:cubicBezTo>
                  <a:pt x="6983" y="128"/>
                  <a:pt x="6858" y="233"/>
                  <a:pt x="6704" y="233"/>
                </a:cubicBezTo>
                <a:cubicBezTo>
                  <a:pt x="6551" y="233"/>
                  <a:pt x="6427" y="128"/>
                  <a:pt x="6427" y="0"/>
                </a:cubicBezTo>
                <a:cubicBezTo>
                  <a:pt x="6427" y="8"/>
                  <a:pt x="6426" y="16"/>
                  <a:pt x="6425" y="24"/>
                </a:cubicBezTo>
                <a:cubicBezTo>
                  <a:pt x="6424" y="16"/>
                  <a:pt x="6424" y="8"/>
                  <a:pt x="6424" y="0"/>
                </a:cubicBezTo>
                <a:cubicBezTo>
                  <a:pt x="6424" y="128"/>
                  <a:pt x="6299" y="233"/>
                  <a:pt x="6146" y="233"/>
                </a:cubicBezTo>
                <a:cubicBezTo>
                  <a:pt x="6065" y="233"/>
                  <a:pt x="5992" y="204"/>
                  <a:pt x="5941" y="158"/>
                </a:cubicBezTo>
                <a:cubicBezTo>
                  <a:pt x="5895" y="116"/>
                  <a:pt x="5867" y="61"/>
                  <a:pt x="5867" y="0"/>
                </a:cubicBezTo>
                <a:cubicBezTo>
                  <a:pt x="5867" y="2"/>
                  <a:pt x="5867" y="5"/>
                  <a:pt x="5867" y="7"/>
                </a:cubicBezTo>
                <a:cubicBezTo>
                  <a:pt x="5867" y="5"/>
                  <a:pt x="5867" y="2"/>
                  <a:pt x="5867" y="0"/>
                </a:cubicBezTo>
                <a:cubicBezTo>
                  <a:pt x="5867" y="61"/>
                  <a:pt x="5839" y="117"/>
                  <a:pt x="5793" y="158"/>
                </a:cubicBezTo>
                <a:cubicBezTo>
                  <a:pt x="5742" y="204"/>
                  <a:pt x="5669" y="233"/>
                  <a:pt x="5588" y="233"/>
                </a:cubicBezTo>
                <a:cubicBezTo>
                  <a:pt x="5435" y="233"/>
                  <a:pt x="5311" y="128"/>
                  <a:pt x="5311" y="0"/>
                </a:cubicBezTo>
                <a:cubicBezTo>
                  <a:pt x="5311" y="8"/>
                  <a:pt x="5310" y="16"/>
                  <a:pt x="5309" y="24"/>
                </a:cubicBezTo>
                <a:cubicBezTo>
                  <a:pt x="5308" y="16"/>
                  <a:pt x="5308" y="8"/>
                  <a:pt x="5308" y="0"/>
                </a:cubicBezTo>
                <a:cubicBezTo>
                  <a:pt x="5308" y="128"/>
                  <a:pt x="5184" y="232"/>
                  <a:pt x="5030" y="233"/>
                </a:cubicBezTo>
                <a:cubicBezTo>
                  <a:pt x="4878" y="232"/>
                  <a:pt x="4755" y="128"/>
                  <a:pt x="4755" y="0"/>
                </a:cubicBezTo>
                <a:cubicBezTo>
                  <a:pt x="4755" y="129"/>
                  <a:pt x="4629" y="233"/>
                  <a:pt x="4475" y="233"/>
                </a:cubicBezTo>
                <a:cubicBezTo>
                  <a:pt x="4320" y="233"/>
                  <a:pt x="4195" y="129"/>
                  <a:pt x="4195" y="0"/>
                </a:cubicBezTo>
                <a:cubicBezTo>
                  <a:pt x="4195" y="129"/>
                  <a:pt x="4071" y="233"/>
                  <a:pt x="3917" y="233"/>
                </a:cubicBezTo>
                <a:cubicBezTo>
                  <a:pt x="3764" y="233"/>
                  <a:pt x="3639" y="129"/>
                  <a:pt x="3639" y="0"/>
                </a:cubicBezTo>
                <a:cubicBezTo>
                  <a:pt x="3639" y="129"/>
                  <a:pt x="3514" y="233"/>
                  <a:pt x="3359" y="233"/>
                </a:cubicBezTo>
                <a:cubicBezTo>
                  <a:pt x="3215" y="233"/>
                  <a:pt x="3097" y="142"/>
                  <a:pt x="3081" y="26"/>
                </a:cubicBezTo>
                <a:cubicBezTo>
                  <a:pt x="3066" y="142"/>
                  <a:pt x="2947" y="233"/>
                  <a:pt x="2803" y="233"/>
                </a:cubicBezTo>
                <a:cubicBezTo>
                  <a:pt x="2649" y="233"/>
                  <a:pt x="2523" y="129"/>
                  <a:pt x="2523" y="0"/>
                </a:cubicBezTo>
                <a:cubicBezTo>
                  <a:pt x="2523" y="129"/>
                  <a:pt x="2399" y="233"/>
                  <a:pt x="2245" y="233"/>
                </a:cubicBezTo>
                <a:cubicBezTo>
                  <a:pt x="2092" y="233"/>
                  <a:pt x="1967" y="129"/>
                  <a:pt x="1967" y="0"/>
                </a:cubicBezTo>
                <a:cubicBezTo>
                  <a:pt x="1967" y="129"/>
                  <a:pt x="1842" y="233"/>
                  <a:pt x="1687" y="233"/>
                </a:cubicBezTo>
                <a:cubicBezTo>
                  <a:pt x="1533" y="233"/>
                  <a:pt x="1408" y="129"/>
                  <a:pt x="1408" y="0"/>
                </a:cubicBezTo>
                <a:cubicBezTo>
                  <a:pt x="1408" y="129"/>
                  <a:pt x="1283" y="233"/>
                  <a:pt x="1130" y="233"/>
                </a:cubicBezTo>
                <a:cubicBezTo>
                  <a:pt x="976" y="233"/>
                  <a:pt x="851" y="129"/>
                  <a:pt x="851" y="0"/>
                </a:cubicBezTo>
                <a:cubicBezTo>
                  <a:pt x="851" y="129"/>
                  <a:pt x="726" y="233"/>
                  <a:pt x="572" y="233"/>
                </a:cubicBezTo>
                <a:cubicBezTo>
                  <a:pt x="417" y="233"/>
                  <a:pt x="292" y="129"/>
                  <a:pt x="292" y="0"/>
                </a:cubicBezTo>
                <a:cubicBezTo>
                  <a:pt x="292" y="129"/>
                  <a:pt x="167" y="233"/>
                  <a:pt x="12" y="233"/>
                </a:cubicBezTo>
                <a:cubicBezTo>
                  <a:pt x="8" y="233"/>
                  <a:pt x="4" y="233"/>
                  <a:pt x="0" y="233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5016" y="1183"/>
                  <a:pt x="5016" y="1183"/>
                  <a:pt x="5016" y="1183"/>
                </a:cubicBezTo>
                <a:cubicBezTo>
                  <a:pt x="6715" y="1183"/>
                  <a:pt x="6715" y="1183"/>
                  <a:pt x="6715" y="1183"/>
                </a:cubicBezTo>
                <a:cubicBezTo>
                  <a:pt x="11731" y="1183"/>
                  <a:pt x="11731" y="1183"/>
                  <a:pt x="11731" y="1183"/>
                </a:cubicBezTo>
                <a:cubicBezTo>
                  <a:pt x="11731" y="233"/>
                  <a:pt x="11731" y="233"/>
                  <a:pt x="11731" y="233"/>
                </a:cubicBezTo>
                <a:cubicBezTo>
                  <a:pt x="11728" y="233"/>
                  <a:pt x="11724" y="233"/>
                  <a:pt x="11721" y="23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8" name="Freeform 29">
            <a:extLst>
              <a:ext uri="{FF2B5EF4-FFF2-40B4-BE49-F238E27FC236}">
                <a16:creationId xmlns:a16="http://schemas.microsoft.com/office/drawing/2014/main" id="{2FF6F855-DAE5-4151-9192-21162CBB70AD}"/>
              </a:ext>
            </a:extLst>
          </p:cNvPr>
          <p:cNvSpPr>
            <a:spLocks/>
          </p:cNvSpPr>
          <p:nvPr/>
        </p:nvSpPr>
        <p:spPr bwMode="auto">
          <a:xfrm>
            <a:off x="-2438891" y="5197406"/>
            <a:ext cx="23062726" cy="1644136"/>
          </a:xfrm>
          <a:custGeom>
            <a:avLst/>
            <a:gdLst>
              <a:gd name="T0" fmla="*/ 11721 w 11731"/>
              <a:gd name="T1" fmla="*/ 233 h 1183"/>
              <a:gd name="T2" fmla="*/ 11443 w 11731"/>
              <a:gd name="T3" fmla="*/ 0 h 1183"/>
              <a:gd name="T4" fmla="*/ 11163 w 11731"/>
              <a:gd name="T5" fmla="*/ 233 h 1183"/>
              <a:gd name="T6" fmla="*/ 10883 w 11731"/>
              <a:gd name="T7" fmla="*/ 0 h 1183"/>
              <a:gd name="T8" fmla="*/ 10605 w 11731"/>
              <a:gd name="T9" fmla="*/ 233 h 1183"/>
              <a:gd name="T10" fmla="*/ 10327 w 11731"/>
              <a:gd name="T11" fmla="*/ 0 h 1183"/>
              <a:gd name="T12" fmla="*/ 10049 w 11731"/>
              <a:gd name="T13" fmla="*/ 233 h 1183"/>
              <a:gd name="T14" fmla="*/ 9771 w 11731"/>
              <a:gd name="T15" fmla="*/ 0 h 1183"/>
              <a:gd name="T16" fmla="*/ 9491 w 11731"/>
              <a:gd name="T17" fmla="*/ 233 h 1183"/>
              <a:gd name="T18" fmla="*/ 9211 w 11731"/>
              <a:gd name="T19" fmla="*/ 0 h 1183"/>
              <a:gd name="T20" fmla="*/ 8933 w 11731"/>
              <a:gd name="T21" fmla="*/ 233 h 1183"/>
              <a:gd name="T22" fmla="*/ 8655 w 11731"/>
              <a:gd name="T23" fmla="*/ 0 h 1183"/>
              <a:gd name="T24" fmla="*/ 8375 w 11731"/>
              <a:gd name="T25" fmla="*/ 233 h 1183"/>
              <a:gd name="T26" fmla="*/ 8097 w 11731"/>
              <a:gd name="T27" fmla="*/ 26 h 1183"/>
              <a:gd name="T28" fmla="*/ 7819 w 11731"/>
              <a:gd name="T29" fmla="*/ 233 h 1183"/>
              <a:gd name="T30" fmla="*/ 7539 w 11731"/>
              <a:gd name="T31" fmla="*/ 0 h 1183"/>
              <a:gd name="T32" fmla="*/ 7261 w 11731"/>
              <a:gd name="T33" fmla="*/ 233 h 1183"/>
              <a:gd name="T34" fmla="*/ 6983 w 11731"/>
              <a:gd name="T35" fmla="*/ 0 h 1183"/>
              <a:gd name="T36" fmla="*/ 6704 w 11731"/>
              <a:gd name="T37" fmla="*/ 233 h 1183"/>
              <a:gd name="T38" fmla="*/ 6427 w 11731"/>
              <a:gd name="T39" fmla="*/ 0 h 1183"/>
              <a:gd name="T40" fmla="*/ 6425 w 11731"/>
              <a:gd name="T41" fmla="*/ 24 h 1183"/>
              <a:gd name="T42" fmla="*/ 6424 w 11731"/>
              <a:gd name="T43" fmla="*/ 0 h 1183"/>
              <a:gd name="T44" fmla="*/ 6146 w 11731"/>
              <a:gd name="T45" fmla="*/ 233 h 1183"/>
              <a:gd name="T46" fmla="*/ 5941 w 11731"/>
              <a:gd name="T47" fmla="*/ 158 h 1183"/>
              <a:gd name="T48" fmla="*/ 5867 w 11731"/>
              <a:gd name="T49" fmla="*/ 0 h 1183"/>
              <a:gd name="T50" fmla="*/ 5867 w 11731"/>
              <a:gd name="T51" fmla="*/ 7 h 1183"/>
              <a:gd name="T52" fmla="*/ 5867 w 11731"/>
              <a:gd name="T53" fmla="*/ 0 h 1183"/>
              <a:gd name="T54" fmla="*/ 5793 w 11731"/>
              <a:gd name="T55" fmla="*/ 158 h 1183"/>
              <a:gd name="T56" fmla="*/ 5588 w 11731"/>
              <a:gd name="T57" fmla="*/ 233 h 1183"/>
              <a:gd name="T58" fmla="*/ 5311 w 11731"/>
              <a:gd name="T59" fmla="*/ 0 h 1183"/>
              <a:gd name="T60" fmla="*/ 5309 w 11731"/>
              <a:gd name="T61" fmla="*/ 24 h 1183"/>
              <a:gd name="T62" fmla="*/ 5308 w 11731"/>
              <a:gd name="T63" fmla="*/ 0 h 1183"/>
              <a:gd name="T64" fmla="*/ 5030 w 11731"/>
              <a:gd name="T65" fmla="*/ 233 h 1183"/>
              <a:gd name="T66" fmla="*/ 4755 w 11731"/>
              <a:gd name="T67" fmla="*/ 0 h 1183"/>
              <a:gd name="T68" fmla="*/ 4475 w 11731"/>
              <a:gd name="T69" fmla="*/ 233 h 1183"/>
              <a:gd name="T70" fmla="*/ 4195 w 11731"/>
              <a:gd name="T71" fmla="*/ 0 h 1183"/>
              <a:gd name="T72" fmla="*/ 3917 w 11731"/>
              <a:gd name="T73" fmla="*/ 233 h 1183"/>
              <a:gd name="T74" fmla="*/ 3639 w 11731"/>
              <a:gd name="T75" fmla="*/ 0 h 1183"/>
              <a:gd name="T76" fmla="*/ 3359 w 11731"/>
              <a:gd name="T77" fmla="*/ 233 h 1183"/>
              <a:gd name="T78" fmla="*/ 3081 w 11731"/>
              <a:gd name="T79" fmla="*/ 26 h 1183"/>
              <a:gd name="T80" fmla="*/ 2803 w 11731"/>
              <a:gd name="T81" fmla="*/ 233 h 1183"/>
              <a:gd name="T82" fmla="*/ 2523 w 11731"/>
              <a:gd name="T83" fmla="*/ 0 h 1183"/>
              <a:gd name="T84" fmla="*/ 2245 w 11731"/>
              <a:gd name="T85" fmla="*/ 233 h 1183"/>
              <a:gd name="T86" fmla="*/ 1967 w 11731"/>
              <a:gd name="T87" fmla="*/ 0 h 1183"/>
              <a:gd name="T88" fmla="*/ 1687 w 11731"/>
              <a:gd name="T89" fmla="*/ 233 h 1183"/>
              <a:gd name="T90" fmla="*/ 1408 w 11731"/>
              <a:gd name="T91" fmla="*/ 0 h 1183"/>
              <a:gd name="T92" fmla="*/ 1130 w 11731"/>
              <a:gd name="T93" fmla="*/ 233 h 1183"/>
              <a:gd name="T94" fmla="*/ 851 w 11731"/>
              <a:gd name="T95" fmla="*/ 0 h 1183"/>
              <a:gd name="T96" fmla="*/ 572 w 11731"/>
              <a:gd name="T97" fmla="*/ 233 h 1183"/>
              <a:gd name="T98" fmla="*/ 292 w 11731"/>
              <a:gd name="T99" fmla="*/ 0 h 1183"/>
              <a:gd name="T100" fmla="*/ 12 w 11731"/>
              <a:gd name="T101" fmla="*/ 233 h 1183"/>
              <a:gd name="T102" fmla="*/ 0 w 11731"/>
              <a:gd name="T103" fmla="*/ 233 h 1183"/>
              <a:gd name="T104" fmla="*/ 0 w 11731"/>
              <a:gd name="T105" fmla="*/ 1183 h 1183"/>
              <a:gd name="T106" fmla="*/ 5016 w 11731"/>
              <a:gd name="T107" fmla="*/ 1183 h 1183"/>
              <a:gd name="T108" fmla="*/ 6715 w 11731"/>
              <a:gd name="T109" fmla="*/ 1183 h 1183"/>
              <a:gd name="T110" fmla="*/ 11731 w 11731"/>
              <a:gd name="T111" fmla="*/ 1183 h 1183"/>
              <a:gd name="T112" fmla="*/ 11731 w 11731"/>
              <a:gd name="T113" fmla="*/ 233 h 1183"/>
              <a:gd name="T114" fmla="*/ 11721 w 11731"/>
              <a:gd name="T115" fmla="*/ 233 h 1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731" h="1183">
                <a:moveTo>
                  <a:pt x="11721" y="233"/>
                </a:moveTo>
                <a:cubicBezTo>
                  <a:pt x="11567" y="233"/>
                  <a:pt x="11443" y="129"/>
                  <a:pt x="11443" y="0"/>
                </a:cubicBezTo>
                <a:cubicBezTo>
                  <a:pt x="11443" y="129"/>
                  <a:pt x="11317" y="233"/>
                  <a:pt x="11163" y="233"/>
                </a:cubicBezTo>
                <a:cubicBezTo>
                  <a:pt x="11008" y="233"/>
                  <a:pt x="10883" y="129"/>
                  <a:pt x="10883" y="0"/>
                </a:cubicBezTo>
                <a:cubicBezTo>
                  <a:pt x="10883" y="129"/>
                  <a:pt x="10758" y="233"/>
                  <a:pt x="10605" y="233"/>
                </a:cubicBezTo>
                <a:cubicBezTo>
                  <a:pt x="10451" y="233"/>
                  <a:pt x="10327" y="129"/>
                  <a:pt x="10327" y="0"/>
                </a:cubicBezTo>
                <a:cubicBezTo>
                  <a:pt x="10327" y="129"/>
                  <a:pt x="10202" y="233"/>
                  <a:pt x="10049" y="233"/>
                </a:cubicBezTo>
                <a:cubicBezTo>
                  <a:pt x="9895" y="233"/>
                  <a:pt x="9771" y="129"/>
                  <a:pt x="9771" y="0"/>
                </a:cubicBezTo>
                <a:cubicBezTo>
                  <a:pt x="9771" y="129"/>
                  <a:pt x="9645" y="233"/>
                  <a:pt x="9491" y="233"/>
                </a:cubicBezTo>
                <a:cubicBezTo>
                  <a:pt x="9336" y="233"/>
                  <a:pt x="9211" y="129"/>
                  <a:pt x="9211" y="0"/>
                </a:cubicBezTo>
                <a:cubicBezTo>
                  <a:pt x="9211" y="129"/>
                  <a:pt x="9087" y="233"/>
                  <a:pt x="8933" y="233"/>
                </a:cubicBezTo>
                <a:cubicBezTo>
                  <a:pt x="8780" y="233"/>
                  <a:pt x="8655" y="129"/>
                  <a:pt x="8655" y="0"/>
                </a:cubicBezTo>
                <a:cubicBezTo>
                  <a:pt x="8655" y="129"/>
                  <a:pt x="8530" y="233"/>
                  <a:pt x="8375" y="233"/>
                </a:cubicBezTo>
                <a:cubicBezTo>
                  <a:pt x="8231" y="233"/>
                  <a:pt x="8113" y="142"/>
                  <a:pt x="8097" y="26"/>
                </a:cubicBezTo>
                <a:cubicBezTo>
                  <a:pt x="8082" y="142"/>
                  <a:pt x="7963" y="233"/>
                  <a:pt x="7819" y="233"/>
                </a:cubicBezTo>
                <a:cubicBezTo>
                  <a:pt x="7665" y="233"/>
                  <a:pt x="7539" y="129"/>
                  <a:pt x="7539" y="0"/>
                </a:cubicBezTo>
                <a:cubicBezTo>
                  <a:pt x="7539" y="129"/>
                  <a:pt x="7415" y="233"/>
                  <a:pt x="7261" y="233"/>
                </a:cubicBezTo>
                <a:cubicBezTo>
                  <a:pt x="7108" y="233"/>
                  <a:pt x="6983" y="129"/>
                  <a:pt x="6983" y="0"/>
                </a:cubicBezTo>
                <a:cubicBezTo>
                  <a:pt x="6983" y="128"/>
                  <a:pt x="6858" y="233"/>
                  <a:pt x="6704" y="233"/>
                </a:cubicBezTo>
                <a:cubicBezTo>
                  <a:pt x="6551" y="233"/>
                  <a:pt x="6427" y="128"/>
                  <a:pt x="6427" y="0"/>
                </a:cubicBezTo>
                <a:cubicBezTo>
                  <a:pt x="6427" y="8"/>
                  <a:pt x="6426" y="16"/>
                  <a:pt x="6425" y="24"/>
                </a:cubicBezTo>
                <a:cubicBezTo>
                  <a:pt x="6424" y="16"/>
                  <a:pt x="6424" y="8"/>
                  <a:pt x="6424" y="0"/>
                </a:cubicBezTo>
                <a:cubicBezTo>
                  <a:pt x="6424" y="128"/>
                  <a:pt x="6299" y="233"/>
                  <a:pt x="6146" y="233"/>
                </a:cubicBezTo>
                <a:cubicBezTo>
                  <a:pt x="6065" y="233"/>
                  <a:pt x="5992" y="204"/>
                  <a:pt x="5941" y="158"/>
                </a:cubicBezTo>
                <a:cubicBezTo>
                  <a:pt x="5895" y="116"/>
                  <a:pt x="5867" y="61"/>
                  <a:pt x="5867" y="0"/>
                </a:cubicBezTo>
                <a:cubicBezTo>
                  <a:pt x="5867" y="2"/>
                  <a:pt x="5867" y="5"/>
                  <a:pt x="5867" y="7"/>
                </a:cubicBezTo>
                <a:cubicBezTo>
                  <a:pt x="5867" y="5"/>
                  <a:pt x="5867" y="2"/>
                  <a:pt x="5867" y="0"/>
                </a:cubicBezTo>
                <a:cubicBezTo>
                  <a:pt x="5867" y="61"/>
                  <a:pt x="5839" y="117"/>
                  <a:pt x="5793" y="158"/>
                </a:cubicBezTo>
                <a:cubicBezTo>
                  <a:pt x="5742" y="204"/>
                  <a:pt x="5669" y="233"/>
                  <a:pt x="5588" y="233"/>
                </a:cubicBezTo>
                <a:cubicBezTo>
                  <a:pt x="5435" y="233"/>
                  <a:pt x="5311" y="128"/>
                  <a:pt x="5311" y="0"/>
                </a:cubicBezTo>
                <a:cubicBezTo>
                  <a:pt x="5311" y="8"/>
                  <a:pt x="5310" y="16"/>
                  <a:pt x="5309" y="24"/>
                </a:cubicBezTo>
                <a:cubicBezTo>
                  <a:pt x="5308" y="16"/>
                  <a:pt x="5308" y="8"/>
                  <a:pt x="5308" y="0"/>
                </a:cubicBezTo>
                <a:cubicBezTo>
                  <a:pt x="5308" y="128"/>
                  <a:pt x="5184" y="232"/>
                  <a:pt x="5030" y="233"/>
                </a:cubicBezTo>
                <a:cubicBezTo>
                  <a:pt x="4878" y="232"/>
                  <a:pt x="4755" y="128"/>
                  <a:pt x="4755" y="0"/>
                </a:cubicBezTo>
                <a:cubicBezTo>
                  <a:pt x="4755" y="129"/>
                  <a:pt x="4629" y="233"/>
                  <a:pt x="4475" y="233"/>
                </a:cubicBezTo>
                <a:cubicBezTo>
                  <a:pt x="4320" y="233"/>
                  <a:pt x="4195" y="129"/>
                  <a:pt x="4195" y="0"/>
                </a:cubicBezTo>
                <a:cubicBezTo>
                  <a:pt x="4195" y="129"/>
                  <a:pt x="4071" y="233"/>
                  <a:pt x="3917" y="233"/>
                </a:cubicBezTo>
                <a:cubicBezTo>
                  <a:pt x="3764" y="233"/>
                  <a:pt x="3639" y="129"/>
                  <a:pt x="3639" y="0"/>
                </a:cubicBezTo>
                <a:cubicBezTo>
                  <a:pt x="3639" y="129"/>
                  <a:pt x="3514" y="233"/>
                  <a:pt x="3359" y="233"/>
                </a:cubicBezTo>
                <a:cubicBezTo>
                  <a:pt x="3215" y="233"/>
                  <a:pt x="3097" y="142"/>
                  <a:pt x="3081" y="26"/>
                </a:cubicBezTo>
                <a:cubicBezTo>
                  <a:pt x="3066" y="142"/>
                  <a:pt x="2947" y="233"/>
                  <a:pt x="2803" y="233"/>
                </a:cubicBezTo>
                <a:cubicBezTo>
                  <a:pt x="2649" y="233"/>
                  <a:pt x="2523" y="129"/>
                  <a:pt x="2523" y="0"/>
                </a:cubicBezTo>
                <a:cubicBezTo>
                  <a:pt x="2523" y="129"/>
                  <a:pt x="2399" y="233"/>
                  <a:pt x="2245" y="233"/>
                </a:cubicBezTo>
                <a:cubicBezTo>
                  <a:pt x="2092" y="233"/>
                  <a:pt x="1967" y="129"/>
                  <a:pt x="1967" y="0"/>
                </a:cubicBezTo>
                <a:cubicBezTo>
                  <a:pt x="1967" y="129"/>
                  <a:pt x="1842" y="233"/>
                  <a:pt x="1687" y="233"/>
                </a:cubicBezTo>
                <a:cubicBezTo>
                  <a:pt x="1533" y="233"/>
                  <a:pt x="1408" y="129"/>
                  <a:pt x="1408" y="0"/>
                </a:cubicBezTo>
                <a:cubicBezTo>
                  <a:pt x="1408" y="129"/>
                  <a:pt x="1283" y="233"/>
                  <a:pt x="1130" y="233"/>
                </a:cubicBezTo>
                <a:cubicBezTo>
                  <a:pt x="976" y="233"/>
                  <a:pt x="851" y="129"/>
                  <a:pt x="851" y="0"/>
                </a:cubicBezTo>
                <a:cubicBezTo>
                  <a:pt x="851" y="129"/>
                  <a:pt x="726" y="233"/>
                  <a:pt x="572" y="233"/>
                </a:cubicBezTo>
                <a:cubicBezTo>
                  <a:pt x="417" y="233"/>
                  <a:pt x="292" y="129"/>
                  <a:pt x="292" y="0"/>
                </a:cubicBezTo>
                <a:cubicBezTo>
                  <a:pt x="292" y="129"/>
                  <a:pt x="167" y="233"/>
                  <a:pt x="12" y="233"/>
                </a:cubicBezTo>
                <a:cubicBezTo>
                  <a:pt x="8" y="233"/>
                  <a:pt x="4" y="233"/>
                  <a:pt x="0" y="233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5016" y="1183"/>
                  <a:pt x="5016" y="1183"/>
                  <a:pt x="5016" y="1183"/>
                </a:cubicBezTo>
                <a:cubicBezTo>
                  <a:pt x="6715" y="1183"/>
                  <a:pt x="6715" y="1183"/>
                  <a:pt x="6715" y="1183"/>
                </a:cubicBezTo>
                <a:cubicBezTo>
                  <a:pt x="11731" y="1183"/>
                  <a:pt x="11731" y="1183"/>
                  <a:pt x="11731" y="1183"/>
                </a:cubicBezTo>
                <a:cubicBezTo>
                  <a:pt x="11731" y="233"/>
                  <a:pt x="11731" y="233"/>
                  <a:pt x="11731" y="233"/>
                </a:cubicBezTo>
                <a:cubicBezTo>
                  <a:pt x="11728" y="233"/>
                  <a:pt x="11724" y="233"/>
                  <a:pt x="11721" y="23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www.yourwebsite.com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02284" y="132637"/>
            <a:ext cx="9673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  <a:ea typeface="+mn-ea"/>
                <a:cs typeface="+mn-cs"/>
              </a:rPr>
              <a:t>Kryzys…ratują miasta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/>
              <a:ea typeface="+mn-ea"/>
              <a:cs typeface="+mn-cs"/>
            </a:endParaRPr>
          </a:p>
        </p:txBody>
      </p:sp>
      <p:grpSp>
        <p:nvGrpSpPr>
          <p:cNvPr id="1026" name="Group 1025">
            <a:extLst>
              <a:ext uri="{FF2B5EF4-FFF2-40B4-BE49-F238E27FC236}">
                <a16:creationId xmlns:a16="http://schemas.microsoft.com/office/drawing/2014/main" id="{4BC75995-5314-4E2A-865D-6A14BDD9F9FA}"/>
              </a:ext>
            </a:extLst>
          </p:cNvPr>
          <p:cNvGrpSpPr/>
          <p:nvPr/>
        </p:nvGrpSpPr>
        <p:grpSpPr>
          <a:xfrm rot="20305113">
            <a:off x="7804055" y="-38283"/>
            <a:ext cx="2491388" cy="1389570"/>
            <a:chOff x="7900272" y="2142515"/>
            <a:chExt cx="2363070" cy="1318001"/>
          </a:xfrm>
        </p:grpSpPr>
        <p:sp>
          <p:nvSpPr>
            <p:cNvPr id="395" name="Rectangle: Rounded Corners 394">
              <a:extLst>
                <a:ext uri="{FF2B5EF4-FFF2-40B4-BE49-F238E27FC236}">
                  <a16:creationId xmlns:a16="http://schemas.microsoft.com/office/drawing/2014/main" id="{F767CA53-3E48-4589-8483-3CC7BCAA1CCB}"/>
                </a:ext>
              </a:extLst>
            </p:cNvPr>
            <p:cNvSpPr/>
            <p:nvPr/>
          </p:nvSpPr>
          <p:spPr>
            <a:xfrm rot="1398842">
              <a:off x="7976336" y="2705474"/>
              <a:ext cx="649367" cy="290758"/>
            </a:xfrm>
            <a:prstGeom prst="roundRect">
              <a:avLst>
                <a:gd name="adj" fmla="val 327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6" name="Rectangle: Rounded Corners 395">
              <a:extLst>
                <a:ext uri="{FF2B5EF4-FFF2-40B4-BE49-F238E27FC236}">
                  <a16:creationId xmlns:a16="http://schemas.microsoft.com/office/drawing/2014/main" id="{3F82F7FD-813A-4875-8BA9-B3D31E81694B}"/>
                </a:ext>
              </a:extLst>
            </p:cNvPr>
            <p:cNvSpPr/>
            <p:nvPr/>
          </p:nvSpPr>
          <p:spPr>
            <a:xfrm rot="19800000">
              <a:off x="7900272" y="2834433"/>
              <a:ext cx="1067518" cy="626083"/>
            </a:xfrm>
            <a:prstGeom prst="roundRect">
              <a:avLst>
                <a:gd name="adj" fmla="val 3015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7" name="Rectangle 396">
              <a:extLst>
                <a:ext uri="{FF2B5EF4-FFF2-40B4-BE49-F238E27FC236}">
                  <a16:creationId xmlns:a16="http://schemas.microsoft.com/office/drawing/2014/main" id="{7C033813-D143-403E-89A3-860A789DBDF9}"/>
                </a:ext>
              </a:extLst>
            </p:cNvPr>
            <p:cNvSpPr/>
            <p:nvPr/>
          </p:nvSpPr>
          <p:spPr>
            <a:xfrm rot="19800000">
              <a:off x="8743382" y="2580854"/>
              <a:ext cx="108765" cy="708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8" name="Rectangle 387">
              <a:extLst>
                <a:ext uri="{FF2B5EF4-FFF2-40B4-BE49-F238E27FC236}">
                  <a16:creationId xmlns:a16="http://schemas.microsoft.com/office/drawing/2014/main" id="{022AD782-56E8-4F6D-9EBE-B5FAD590A3D9}"/>
                </a:ext>
              </a:extLst>
            </p:cNvPr>
            <p:cNvSpPr/>
            <p:nvPr/>
          </p:nvSpPr>
          <p:spPr>
            <a:xfrm rot="19800000">
              <a:off x="8789678" y="2142515"/>
              <a:ext cx="1473664" cy="939367"/>
            </a:xfrm>
            <a:custGeom>
              <a:avLst/>
              <a:gdLst>
                <a:gd name="connsiteX0" fmla="*/ 0 w 1416673"/>
                <a:gd name="connsiteY0" fmla="*/ 0 h 806872"/>
                <a:gd name="connsiteX1" fmla="*/ 1416673 w 1416673"/>
                <a:gd name="connsiteY1" fmla="*/ 0 h 806872"/>
                <a:gd name="connsiteX2" fmla="*/ 1416673 w 1416673"/>
                <a:gd name="connsiteY2" fmla="*/ 806872 h 806872"/>
                <a:gd name="connsiteX3" fmla="*/ 0 w 1416673"/>
                <a:gd name="connsiteY3" fmla="*/ 806872 h 806872"/>
                <a:gd name="connsiteX4" fmla="*/ 0 w 1416673"/>
                <a:gd name="connsiteY4" fmla="*/ 0 h 806872"/>
                <a:gd name="connsiteX0" fmla="*/ 0 w 1416673"/>
                <a:gd name="connsiteY0" fmla="*/ 0 h 950350"/>
                <a:gd name="connsiteX1" fmla="*/ 1416673 w 1416673"/>
                <a:gd name="connsiteY1" fmla="*/ 0 h 950350"/>
                <a:gd name="connsiteX2" fmla="*/ 1401659 w 1416673"/>
                <a:gd name="connsiteY2" fmla="*/ 950350 h 950350"/>
                <a:gd name="connsiteX3" fmla="*/ 0 w 1416673"/>
                <a:gd name="connsiteY3" fmla="*/ 806872 h 950350"/>
                <a:gd name="connsiteX4" fmla="*/ 0 w 1416673"/>
                <a:gd name="connsiteY4" fmla="*/ 0 h 950350"/>
                <a:gd name="connsiteX0" fmla="*/ 0 w 1822844"/>
                <a:gd name="connsiteY0" fmla="*/ 0 h 950350"/>
                <a:gd name="connsiteX1" fmla="*/ 1822844 w 1822844"/>
                <a:gd name="connsiteY1" fmla="*/ 10866 h 950350"/>
                <a:gd name="connsiteX2" fmla="*/ 1401659 w 1822844"/>
                <a:gd name="connsiteY2" fmla="*/ 950350 h 950350"/>
                <a:gd name="connsiteX3" fmla="*/ 0 w 1822844"/>
                <a:gd name="connsiteY3" fmla="*/ 806872 h 950350"/>
                <a:gd name="connsiteX4" fmla="*/ 0 w 1822844"/>
                <a:gd name="connsiteY4" fmla="*/ 0 h 950350"/>
                <a:gd name="connsiteX0" fmla="*/ 0 w 1822844"/>
                <a:gd name="connsiteY0" fmla="*/ 0 h 941156"/>
                <a:gd name="connsiteX1" fmla="*/ 1822844 w 1822844"/>
                <a:gd name="connsiteY1" fmla="*/ 10866 h 941156"/>
                <a:gd name="connsiteX2" fmla="*/ 1452022 w 1822844"/>
                <a:gd name="connsiteY2" fmla="*/ 941156 h 941156"/>
                <a:gd name="connsiteX3" fmla="*/ 0 w 1822844"/>
                <a:gd name="connsiteY3" fmla="*/ 806872 h 941156"/>
                <a:gd name="connsiteX4" fmla="*/ 0 w 1822844"/>
                <a:gd name="connsiteY4" fmla="*/ 0 h 941156"/>
                <a:gd name="connsiteX0" fmla="*/ 0 w 1452022"/>
                <a:gd name="connsiteY0" fmla="*/ 0 h 941156"/>
                <a:gd name="connsiteX1" fmla="*/ 746270 w 1452022"/>
                <a:gd name="connsiteY1" fmla="*/ 15269 h 941156"/>
                <a:gd name="connsiteX2" fmla="*/ 1452022 w 1452022"/>
                <a:gd name="connsiteY2" fmla="*/ 941156 h 941156"/>
                <a:gd name="connsiteX3" fmla="*/ 0 w 1452022"/>
                <a:gd name="connsiteY3" fmla="*/ 806872 h 941156"/>
                <a:gd name="connsiteX4" fmla="*/ 0 w 1452022"/>
                <a:gd name="connsiteY4" fmla="*/ 0 h 941156"/>
                <a:gd name="connsiteX0" fmla="*/ 0 w 1473664"/>
                <a:gd name="connsiteY0" fmla="*/ 0 h 939367"/>
                <a:gd name="connsiteX1" fmla="*/ 746270 w 1473664"/>
                <a:gd name="connsiteY1" fmla="*/ 15269 h 939367"/>
                <a:gd name="connsiteX2" fmla="*/ 1473664 w 1473664"/>
                <a:gd name="connsiteY2" fmla="*/ 939367 h 939367"/>
                <a:gd name="connsiteX3" fmla="*/ 0 w 1473664"/>
                <a:gd name="connsiteY3" fmla="*/ 806872 h 939367"/>
                <a:gd name="connsiteX4" fmla="*/ 0 w 1473664"/>
                <a:gd name="connsiteY4" fmla="*/ 0 h 939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3664" h="939367">
                  <a:moveTo>
                    <a:pt x="0" y="0"/>
                  </a:moveTo>
                  <a:lnTo>
                    <a:pt x="746270" y="15269"/>
                  </a:lnTo>
                  <a:lnTo>
                    <a:pt x="1473664" y="939367"/>
                  </a:lnTo>
                  <a:lnTo>
                    <a:pt x="0" y="8068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595D714C-4D96-4F2E-A8FE-57E07D467CF1}"/>
              </a:ext>
            </a:extLst>
          </p:cNvPr>
          <p:cNvGrpSpPr/>
          <p:nvPr/>
        </p:nvGrpSpPr>
        <p:grpSpPr>
          <a:xfrm rot="20305113">
            <a:off x="5800282" y="933032"/>
            <a:ext cx="3366956" cy="3366957"/>
            <a:chOff x="3661143" y="2519107"/>
            <a:chExt cx="3193543" cy="3193543"/>
          </a:xfrm>
        </p:grpSpPr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4E5A19A5-8633-4009-AD53-2340E1859612}"/>
                </a:ext>
              </a:extLst>
            </p:cNvPr>
            <p:cNvGrpSpPr/>
            <p:nvPr/>
          </p:nvGrpSpPr>
          <p:grpSpPr>
            <a:xfrm>
              <a:off x="3661143" y="2519107"/>
              <a:ext cx="3193543" cy="3193543"/>
              <a:chOff x="3660953" y="2078207"/>
              <a:chExt cx="3193543" cy="3193543"/>
            </a:xfrm>
          </p:grpSpPr>
          <p:sp>
            <p:nvSpPr>
              <p:cNvPr id="367" name="Freeform 14">
                <a:extLst>
                  <a:ext uri="{FF2B5EF4-FFF2-40B4-BE49-F238E27FC236}">
                    <a16:creationId xmlns:a16="http://schemas.microsoft.com/office/drawing/2014/main" id="{62FC5FF8-9CF7-4152-939E-CDCD1C18EDF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953" y="2078207"/>
                <a:ext cx="3193543" cy="3193543"/>
              </a:xfrm>
              <a:custGeom>
                <a:avLst/>
                <a:gdLst>
                  <a:gd name="T0" fmla="*/ 1696 w 3392"/>
                  <a:gd name="T1" fmla="*/ 0 h 3392"/>
                  <a:gd name="T2" fmla="*/ 0 w 3392"/>
                  <a:gd name="T3" fmla="*/ 1696 h 3392"/>
                  <a:gd name="T4" fmla="*/ 1696 w 3392"/>
                  <a:gd name="T5" fmla="*/ 3392 h 3392"/>
                  <a:gd name="T6" fmla="*/ 3392 w 3392"/>
                  <a:gd name="T7" fmla="*/ 1696 h 3392"/>
                  <a:gd name="T8" fmla="*/ 1696 w 3392"/>
                  <a:gd name="T9" fmla="*/ 0 h 3392"/>
                  <a:gd name="T10" fmla="*/ 1696 w 3392"/>
                  <a:gd name="T11" fmla="*/ 2505 h 3392"/>
                  <a:gd name="T12" fmla="*/ 887 w 3392"/>
                  <a:gd name="T13" fmla="*/ 1696 h 3392"/>
                  <a:gd name="T14" fmla="*/ 1696 w 3392"/>
                  <a:gd name="T15" fmla="*/ 887 h 3392"/>
                  <a:gd name="T16" fmla="*/ 2505 w 3392"/>
                  <a:gd name="T17" fmla="*/ 1696 h 3392"/>
                  <a:gd name="T18" fmla="*/ 1696 w 3392"/>
                  <a:gd name="T19" fmla="*/ 2505 h 3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92" h="3392">
                    <a:moveTo>
                      <a:pt x="1696" y="0"/>
                    </a:moveTo>
                    <a:cubicBezTo>
                      <a:pt x="759" y="0"/>
                      <a:pt x="0" y="759"/>
                      <a:pt x="0" y="1696"/>
                    </a:cubicBezTo>
                    <a:cubicBezTo>
                      <a:pt x="0" y="2633"/>
                      <a:pt x="759" y="3392"/>
                      <a:pt x="1696" y="3392"/>
                    </a:cubicBezTo>
                    <a:cubicBezTo>
                      <a:pt x="2633" y="3392"/>
                      <a:pt x="3392" y="2633"/>
                      <a:pt x="3392" y="1696"/>
                    </a:cubicBezTo>
                    <a:cubicBezTo>
                      <a:pt x="3392" y="759"/>
                      <a:pt x="2633" y="0"/>
                      <a:pt x="1696" y="0"/>
                    </a:cubicBezTo>
                    <a:close/>
                    <a:moveTo>
                      <a:pt x="1696" y="2505"/>
                    </a:moveTo>
                    <a:cubicBezTo>
                      <a:pt x="1249" y="2505"/>
                      <a:pt x="887" y="2143"/>
                      <a:pt x="887" y="1696"/>
                    </a:cubicBezTo>
                    <a:cubicBezTo>
                      <a:pt x="887" y="1249"/>
                      <a:pt x="1249" y="887"/>
                      <a:pt x="1696" y="887"/>
                    </a:cubicBezTo>
                    <a:cubicBezTo>
                      <a:pt x="2143" y="887"/>
                      <a:pt x="2505" y="1249"/>
                      <a:pt x="2505" y="1696"/>
                    </a:cubicBezTo>
                    <a:cubicBezTo>
                      <a:pt x="2505" y="2143"/>
                      <a:pt x="2143" y="2505"/>
                      <a:pt x="1696" y="25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8" name="Freeform 15">
                <a:extLst>
                  <a:ext uri="{FF2B5EF4-FFF2-40B4-BE49-F238E27FC236}">
                    <a16:creationId xmlns:a16="http://schemas.microsoft.com/office/drawing/2014/main" id="{B457CD32-93CC-48CE-86AD-1BB35A0914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0953" y="3092589"/>
                <a:ext cx="933136" cy="1164779"/>
              </a:xfrm>
              <a:custGeom>
                <a:avLst/>
                <a:gdLst>
                  <a:gd name="T0" fmla="*/ 887 w 991"/>
                  <a:gd name="T1" fmla="*/ 619 h 1238"/>
                  <a:gd name="T2" fmla="*/ 991 w 991"/>
                  <a:gd name="T3" fmla="*/ 223 h 1238"/>
                  <a:gd name="T4" fmla="*/ 117 w 991"/>
                  <a:gd name="T5" fmla="*/ 0 h 1238"/>
                  <a:gd name="T6" fmla="*/ 0 w 991"/>
                  <a:gd name="T7" fmla="*/ 619 h 1238"/>
                  <a:gd name="T8" fmla="*/ 117 w 991"/>
                  <a:gd name="T9" fmla="*/ 1238 h 1238"/>
                  <a:gd name="T10" fmla="*/ 991 w 991"/>
                  <a:gd name="T11" fmla="*/ 1015 h 1238"/>
                  <a:gd name="T12" fmla="*/ 887 w 991"/>
                  <a:gd name="T13" fmla="*/ 619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1" h="1238">
                    <a:moveTo>
                      <a:pt x="887" y="619"/>
                    </a:moveTo>
                    <a:cubicBezTo>
                      <a:pt x="887" y="475"/>
                      <a:pt x="925" y="340"/>
                      <a:pt x="991" y="223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42" y="192"/>
                      <a:pt x="0" y="400"/>
                      <a:pt x="0" y="619"/>
                    </a:cubicBezTo>
                    <a:cubicBezTo>
                      <a:pt x="0" y="838"/>
                      <a:pt x="42" y="1046"/>
                      <a:pt x="117" y="1238"/>
                    </a:cubicBezTo>
                    <a:cubicBezTo>
                      <a:pt x="991" y="1015"/>
                      <a:pt x="991" y="1015"/>
                      <a:pt x="991" y="1015"/>
                    </a:cubicBezTo>
                    <a:cubicBezTo>
                      <a:pt x="925" y="898"/>
                      <a:pt x="887" y="763"/>
                      <a:pt x="887" y="6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1" name="Freeform 16">
                <a:extLst>
                  <a:ext uri="{FF2B5EF4-FFF2-40B4-BE49-F238E27FC236}">
                    <a16:creationId xmlns:a16="http://schemas.microsoft.com/office/drawing/2014/main" id="{9404EBD9-BDBF-40FE-BECF-4B1C9FA7CB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1360" y="3092589"/>
                <a:ext cx="933136" cy="1164779"/>
              </a:xfrm>
              <a:custGeom>
                <a:avLst/>
                <a:gdLst>
                  <a:gd name="T0" fmla="*/ 104 w 991"/>
                  <a:gd name="T1" fmla="*/ 619 h 1238"/>
                  <a:gd name="T2" fmla="*/ 0 w 991"/>
                  <a:gd name="T3" fmla="*/ 1015 h 1238"/>
                  <a:gd name="T4" fmla="*/ 874 w 991"/>
                  <a:gd name="T5" fmla="*/ 1238 h 1238"/>
                  <a:gd name="T6" fmla="*/ 991 w 991"/>
                  <a:gd name="T7" fmla="*/ 619 h 1238"/>
                  <a:gd name="T8" fmla="*/ 874 w 991"/>
                  <a:gd name="T9" fmla="*/ 0 h 1238"/>
                  <a:gd name="T10" fmla="*/ 0 w 991"/>
                  <a:gd name="T11" fmla="*/ 223 h 1238"/>
                  <a:gd name="T12" fmla="*/ 104 w 991"/>
                  <a:gd name="T13" fmla="*/ 619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1" h="1238">
                    <a:moveTo>
                      <a:pt x="104" y="619"/>
                    </a:moveTo>
                    <a:cubicBezTo>
                      <a:pt x="104" y="763"/>
                      <a:pt x="66" y="898"/>
                      <a:pt x="0" y="1015"/>
                    </a:cubicBezTo>
                    <a:cubicBezTo>
                      <a:pt x="874" y="1238"/>
                      <a:pt x="874" y="1238"/>
                      <a:pt x="874" y="1238"/>
                    </a:cubicBezTo>
                    <a:cubicBezTo>
                      <a:pt x="949" y="1046"/>
                      <a:pt x="991" y="838"/>
                      <a:pt x="991" y="619"/>
                    </a:cubicBezTo>
                    <a:cubicBezTo>
                      <a:pt x="991" y="400"/>
                      <a:pt x="949" y="192"/>
                      <a:pt x="874" y="0"/>
                    </a:cubicBezTo>
                    <a:cubicBezTo>
                      <a:pt x="0" y="223"/>
                      <a:pt x="0" y="223"/>
                      <a:pt x="0" y="223"/>
                    </a:cubicBezTo>
                    <a:cubicBezTo>
                      <a:pt x="66" y="340"/>
                      <a:pt x="104" y="475"/>
                      <a:pt x="104" y="6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2" name="Freeform 17">
                <a:extLst>
                  <a:ext uri="{FF2B5EF4-FFF2-40B4-BE49-F238E27FC236}">
                    <a16:creationId xmlns:a16="http://schemas.microsoft.com/office/drawing/2014/main" id="{F0D64D05-0AF5-4911-8BDC-D553534B17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5046" y="4339500"/>
                <a:ext cx="1165356" cy="932250"/>
              </a:xfrm>
              <a:custGeom>
                <a:avLst/>
                <a:gdLst>
                  <a:gd name="T0" fmla="*/ 619 w 1238"/>
                  <a:gd name="T1" fmla="*/ 990 h 990"/>
                  <a:gd name="T2" fmla="*/ 1238 w 1238"/>
                  <a:gd name="T3" fmla="*/ 873 h 990"/>
                  <a:gd name="T4" fmla="*/ 1015 w 1238"/>
                  <a:gd name="T5" fmla="*/ 0 h 990"/>
                  <a:gd name="T6" fmla="*/ 619 w 1238"/>
                  <a:gd name="T7" fmla="*/ 103 h 990"/>
                  <a:gd name="T8" fmla="*/ 223 w 1238"/>
                  <a:gd name="T9" fmla="*/ 0 h 990"/>
                  <a:gd name="T10" fmla="*/ 0 w 1238"/>
                  <a:gd name="T11" fmla="*/ 873 h 990"/>
                  <a:gd name="T12" fmla="*/ 619 w 1238"/>
                  <a:gd name="T13" fmla="*/ 990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38" h="990">
                    <a:moveTo>
                      <a:pt x="619" y="990"/>
                    </a:moveTo>
                    <a:cubicBezTo>
                      <a:pt x="838" y="990"/>
                      <a:pt x="1046" y="948"/>
                      <a:pt x="1238" y="873"/>
                    </a:cubicBezTo>
                    <a:cubicBezTo>
                      <a:pt x="1015" y="0"/>
                      <a:pt x="1015" y="0"/>
                      <a:pt x="1015" y="0"/>
                    </a:cubicBezTo>
                    <a:cubicBezTo>
                      <a:pt x="898" y="65"/>
                      <a:pt x="763" y="103"/>
                      <a:pt x="619" y="103"/>
                    </a:cubicBezTo>
                    <a:cubicBezTo>
                      <a:pt x="475" y="103"/>
                      <a:pt x="340" y="65"/>
                      <a:pt x="223" y="0"/>
                    </a:cubicBezTo>
                    <a:cubicBezTo>
                      <a:pt x="0" y="873"/>
                      <a:pt x="0" y="873"/>
                      <a:pt x="0" y="873"/>
                    </a:cubicBezTo>
                    <a:cubicBezTo>
                      <a:pt x="192" y="948"/>
                      <a:pt x="400" y="990"/>
                      <a:pt x="619" y="99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3" name="Freeform 18">
                <a:extLst>
                  <a:ext uri="{FF2B5EF4-FFF2-40B4-BE49-F238E27FC236}">
                    <a16:creationId xmlns:a16="http://schemas.microsoft.com/office/drawing/2014/main" id="{7094B757-CE99-41EF-9E42-78864FFC06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5046" y="2078207"/>
                <a:ext cx="1165356" cy="932250"/>
              </a:xfrm>
              <a:custGeom>
                <a:avLst/>
                <a:gdLst>
                  <a:gd name="T0" fmla="*/ 619 w 1238"/>
                  <a:gd name="T1" fmla="*/ 0 h 990"/>
                  <a:gd name="T2" fmla="*/ 0 w 1238"/>
                  <a:gd name="T3" fmla="*/ 117 h 990"/>
                  <a:gd name="T4" fmla="*/ 223 w 1238"/>
                  <a:gd name="T5" fmla="*/ 990 h 990"/>
                  <a:gd name="T6" fmla="*/ 619 w 1238"/>
                  <a:gd name="T7" fmla="*/ 887 h 990"/>
                  <a:gd name="T8" fmla="*/ 1015 w 1238"/>
                  <a:gd name="T9" fmla="*/ 990 h 990"/>
                  <a:gd name="T10" fmla="*/ 1238 w 1238"/>
                  <a:gd name="T11" fmla="*/ 117 h 990"/>
                  <a:gd name="T12" fmla="*/ 619 w 1238"/>
                  <a:gd name="T13" fmla="*/ 0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38" h="990">
                    <a:moveTo>
                      <a:pt x="619" y="0"/>
                    </a:moveTo>
                    <a:cubicBezTo>
                      <a:pt x="400" y="0"/>
                      <a:pt x="192" y="42"/>
                      <a:pt x="0" y="117"/>
                    </a:cubicBezTo>
                    <a:cubicBezTo>
                      <a:pt x="223" y="990"/>
                      <a:pt x="223" y="990"/>
                      <a:pt x="223" y="990"/>
                    </a:cubicBezTo>
                    <a:cubicBezTo>
                      <a:pt x="340" y="925"/>
                      <a:pt x="475" y="887"/>
                      <a:pt x="619" y="887"/>
                    </a:cubicBezTo>
                    <a:cubicBezTo>
                      <a:pt x="763" y="887"/>
                      <a:pt x="898" y="925"/>
                      <a:pt x="1015" y="990"/>
                    </a:cubicBezTo>
                    <a:cubicBezTo>
                      <a:pt x="1238" y="117"/>
                      <a:pt x="1238" y="117"/>
                      <a:pt x="1238" y="117"/>
                    </a:cubicBezTo>
                    <a:cubicBezTo>
                      <a:pt x="1046" y="42"/>
                      <a:pt x="838" y="0"/>
                      <a:pt x="61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024" name="Oval 1023">
              <a:extLst>
                <a:ext uri="{FF2B5EF4-FFF2-40B4-BE49-F238E27FC236}">
                  <a16:creationId xmlns:a16="http://schemas.microsoft.com/office/drawing/2014/main" id="{E9807AA7-6CA3-487A-843A-93BE7B83FC75}"/>
                </a:ext>
              </a:extLst>
            </p:cNvPr>
            <p:cNvSpPr/>
            <p:nvPr/>
          </p:nvSpPr>
          <p:spPr>
            <a:xfrm>
              <a:off x="4362857" y="3194526"/>
              <a:ext cx="1842703" cy="184270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90" name="Rectangle: Rounded Corners 389">
            <a:extLst>
              <a:ext uri="{FF2B5EF4-FFF2-40B4-BE49-F238E27FC236}">
                <a16:creationId xmlns:a16="http://schemas.microsoft.com/office/drawing/2014/main" id="{F4460328-D77B-4266-87F8-60B3E19266A7}"/>
              </a:ext>
            </a:extLst>
          </p:cNvPr>
          <p:cNvSpPr/>
          <p:nvPr/>
        </p:nvSpPr>
        <p:spPr>
          <a:xfrm rot="18505113">
            <a:off x="7657529" y="1479238"/>
            <a:ext cx="269688" cy="195911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1" name="Rectangle: Rounded Corners 390">
            <a:extLst>
              <a:ext uri="{FF2B5EF4-FFF2-40B4-BE49-F238E27FC236}">
                <a16:creationId xmlns:a16="http://schemas.microsoft.com/office/drawing/2014/main" id="{04F8B2D3-9C34-48C1-B451-0DF4BC176542}"/>
              </a:ext>
            </a:extLst>
          </p:cNvPr>
          <p:cNvSpPr/>
          <p:nvPr/>
        </p:nvSpPr>
        <p:spPr>
          <a:xfrm rot="18505113">
            <a:off x="7784120" y="1627900"/>
            <a:ext cx="287366" cy="195911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2" name="Rectangle: Rounded Corners 391">
            <a:extLst>
              <a:ext uri="{FF2B5EF4-FFF2-40B4-BE49-F238E27FC236}">
                <a16:creationId xmlns:a16="http://schemas.microsoft.com/office/drawing/2014/main" id="{D91E66AA-0B60-4378-BE5C-07F0AF4FAC67}"/>
              </a:ext>
            </a:extLst>
          </p:cNvPr>
          <p:cNvSpPr/>
          <p:nvPr/>
        </p:nvSpPr>
        <p:spPr>
          <a:xfrm rot="18505113">
            <a:off x="7951771" y="1755971"/>
            <a:ext cx="287366" cy="195911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3" name="Rectangle: Rounded Corners 392">
            <a:extLst>
              <a:ext uri="{FF2B5EF4-FFF2-40B4-BE49-F238E27FC236}">
                <a16:creationId xmlns:a16="http://schemas.microsoft.com/office/drawing/2014/main" id="{025D4A3D-8E17-46CB-8CAB-5E2986A73464}"/>
              </a:ext>
            </a:extLst>
          </p:cNvPr>
          <p:cNvSpPr/>
          <p:nvPr/>
        </p:nvSpPr>
        <p:spPr>
          <a:xfrm rot="18505113">
            <a:off x="8141391" y="1868852"/>
            <a:ext cx="258869" cy="195911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4" name="Rectangle: Rounded Corners 393">
            <a:extLst>
              <a:ext uri="{FF2B5EF4-FFF2-40B4-BE49-F238E27FC236}">
                <a16:creationId xmlns:a16="http://schemas.microsoft.com/office/drawing/2014/main" id="{A604B53E-CC52-46DE-ACE8-B98FCA863742}"/>
              </a:ext>
            </a:extLst>
          </p:cNvPr>
          <p:cNvSpPr/>
          <p:nvPr/>
        </p:nvSpPr>
        <p:spPr>
          <a:xfrm rot="18505113">
            <a:off x="7566157" y="1038560"/>
            <a:ext cx="684628" cy="195911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2DEC922-D861-4529-8974-FA7E1EEBD204}"/>
              </a:ext>
            </a:extLst>
          </p:cNvPr>
          <p:cNvGrpSpPr/>
          <p:nvPr/>
        </p:nvGrpSpPr>
        <p:grpSpPr>
          <a:xfrm>
            <a:off x="3637150" y="3386883"/>
            <a:ext cx="2327522" cy="3479732"/>
            <a:chOff x="-11059528" y="3386883"/>
            <a:chExt cx="2327522" cy="3479732"/>
          </a:xfrm>
        </p:grpSpPr>
        <p:sp>
          <p:nvSpPr>
            <p:cNvPr id="1032" name="Rectangle: Rounded Corners 1031">
              <a:extLst>
                <a:ext uri="{FF2B5EF4-FFF2-40B4-BE49-F238E27FC236}">
                  <a16:creationId xmlns:a16="http://schemas.microsoft.com/office/drawing/2014/main" id="{7A51CE70-021E-43FB-9058-A91B42195571}"/>
                </a:ext>
              </a:extLst>
            </p:cNvPr>
            <p:cNvSpPr/>
            <p:nvPr/>
          </p:nvSpPr>
          <p:spPr>
            <a:xfrm rot="2251479">
              <a:off x="-9980853" y="4509801"/>
              <a:ext cx="533645" cy="60521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030" name="Group 1029">
              <a:extLst>
                <a:ext uri="{FF2B5EF4-FFF2-40B4-BE49-F238E27FC236}">
                  <a16:creationId xmlns:a16="http://schemas.microsoft.com/office/drawing/2014/main" id="{5D3F1119-DDEE-4345-8904-90A4D6AFF0AA}"/>
                </a:ext>
              </a:extLst>
            </p:cNvPr>
            <p:cNvGrpSpPr/>
            <p:nvPr/>
          </p:nvGrpSpPr>
          <p:grpSpPr>
            <a:xfrm rot="13052073" flipV="1">
              <a:off x="-9927401" y="3386883"/>
              <a:ext cx="1195395" cy="1385714"/>
              <a:chOff x="1549463" y="2965241"/>
              <a:chExt cx="1311580" cy="1520400"/>
            </a:xfrm>
            <a:solidFill>
              <a:schemeClr val="accent5"/>
            </a:solidFill>
          </p:grpSpPr>
          <p:sp>
            <p:nvSpPr>
              <p:cNvPr id="406" name="Rectangle: Rounded Corners 405">
                <a:extLst>
                  <a:ext uri="{FF2B5EF4-FFF2-40B4-BE49-F238E27FC236}">
                    <a16:creationId xmlns:a16="http://schemas.microsoft.com/office/drawing/2014/main" id="{C3FC7A54-8298-47FE-8000-280487B63536}"/>
                  </a:ext>
                </a:extLst>
              </p:cNvPr>
              <p:cNvSpPr/>
              <p:nvPr/>
            </p:nvSpPr>
            <p:spPr>
              <a:xfrm rot="16200000">
                <a:off x="1668324" y="3288016"/>
                <a:ext cx="841461" cy="195911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7" name="Rectangle: Rounded Corners 406">
                <a:extLst>
                  <a:ext uri="{FF2B5EF4-FFF2-40B4-BE49-F238E27FC236}">
                    <a16:creationId xmlns:a16="http://schemas.microsoft.com/office/drawing/2014/main" id="{DA39A9A3-A39A-43F1-A3C8-C76312435373}"/>
                  </a:ext>
                </a:extLst>
              </p:cNvPr>
              <p:cNvSpPr/>
              <p:nvPr/>
            </p:nvSpPr>
            <p:spPr>
              <a:xfrm rot="17100000">
                <a:off x="1951838" y="3406861"/>
                <a:ext cx="841461" cy="195911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8" name="Rectangle: Rounded Corners 407">
                <a:extLst>
                  <a:ext uri="{FF2B5EF4-FFF2-40B4-BE49-F238E27FC236}">
                    <a16:creationId xmlns:a16="http://schemas.microsoft.com/office/drawing/2014/main" id="{BAA14432-D982-4278-90E5-8647F9CA8AE7}"/>
                  </a:ext>
                </a:extLst>
              </p:cNvPr>
              <p:cNvSpPr/>
              <p:nvPr/>
            </p:nvSpPr>
            <p:spPr>
              <a:xfrm rot="15378900">
                <a:off x="1446733" y="3345877"/>
                <a:ext cx="714044" cy="16624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9" name="Rectangle: Rounded Corners 408">
                <a:extLst>
                  <a:ext uri="{FF2B5EF4-FFF2-40B4-BE49-F238E27FC236}">
                    <a16:creationId xmlns:a16="http://schemas.microsoft.com/office/drawing/2014/main" id="{3137EAD0-541E-4D35-9369-8253FF114243}"/>
                  </a:ext>
                </a:extLst>
              </p:cNvPr>
              <p:cNvSpPr/>
              <p:nvPr/>
            </p:nvSpPr>
            <p:spPr>
              <a:xfrm rot="14701567">
                <a:off x="1275564" y="3641861"/>
                <a:ext cx="714044" cy="16624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0" name="Rectangle: Rounded Corners 409">
                <a:extLst>
                  <a:ext uri="{FF2B5EF4-FFF2-40B4-BE49-F238E27FC236}">
                    <a16:creationId xmlns:a16="http://schemas.microsoft.com/office/drawing/2014/main" id="{50217EDB-42CC-40CF-BDCA-5B8197E56E2F}"/>
                  </a:ext>
                </a:extLst>
              </p:cNvPr>
              <p:cNvSpPr/>
              <p:nvPr/>
            </p:nvSpPr>
            <p:spPr>
              <a:xfrm rot="18900000">
                <a:off x="2153811" y="3932853"/>
                <a:ext cx="707232" cy="195911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1" name="Rectangle: Rounded Corners 410">
                <a:extLst>
                  <a:ext uri="{FF2B5EF4-FFF2-40B4-BE49-F238E27FC236}">
                    <a16:creationId xmlns:a16="http://schemas.microsoft.com/office/drawing/2014/main" id="{D566F4F1-74FB-4FD4-8FE9-B77E7852D67E}"/>
                  </a:ext>
                </a:extLst>
              </p:cNvPr>
              <p:cNvSpPr/>
              <p:nvPr/>
            </p:nvSpPr>
            <p:spPr>
              <a:xfrm rot="16200000">
                <a:off x="1563346" y="3622756"/>
                <a:ext cx="905824" cy="819945"/>
              </a:xfrm>
              <a:custGeom>
                <a:avLst/>
                <a:gdLst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905824 w 905824"/>
                  <a:gd name="connsiteY3" fmla="*/ 294985 h 844697"/>
                  <a:gd name="connsiteX4" fmla="*/ 905824 w 905824"/>
                  <a:gd name="connsiteY4" fmla="*/ 549712 h 844697"/>
                  <a:gd name="connsiteX5" fmla="*/ 610839 w 905824"/>
                  <a:gd name="connsiteY5" fmla="*/ 844697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755008 w 905824"/>
                  <a:gd name="connsiteY3" fmla="*/ 271175 h 844697"/>
                  <a:gd name="connsiteX4" fmla="*/ 905824 w 905824"/>
                  <a:gd name="connsiteY4" fmla="*/ 549712 h 844697"/>
                  <a:gd name="connsiteX5" fmla="*/ 610839 w 905824"/>
                  <a:gd name="connsiteY5" fmla="*/ 844697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658168 w 905824"/>
                  <a:gd name="connsiteY3" fmla="*/ 214028 h 844697"/>
                  <a:gd name="connsiteX4" fmla="*/ 905824 w 905824"/>
                  <a:gd name="connsiteY4" fmla="*/ 549712 h 844697"/>
                  <a:gd name="connsiteX5" fmla="*/ 610839 w 905824"/>
                  <a:gd name="connsiteY5" fmla="*/ 844697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772465 w 905824"/>
                  <a:gd name="connsiteY3" fmla="*/ 199741 h 844697"/>
                  <a:gd name="connsiteX4" fmla="*/ 905824 w 905824"/>
                  <a:gd name="connsiteY4" fmla="*/ 549712 h 844697"/>
                  <a:gd name="connsiteX5" fmla="*/ 610839 w 905824"/>
                  <a:gd name="connsiteY5" fmla="*/ 844697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772465 w 905824"/>
                  <a:gd name="connsiteY3" fmla="*/ 199741 h 844697"/>
                  <a:gd name="connsiteX4" fmla="*/ 905824 w 905824"/>
                  <a:gd name="connsiteY4" fmla="*/ 549712 h 844697"/>
                  <a:gd name="connsiteX5" fmla="*/ 610839 w 905824"/>
                  <a:gd name="connsiteY5" fmla="*/ 844697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772465 w 905824"/>
                  <a:gd name="connsiteY3" fmla="*/ 199741 h 844697"/>
                  <a:gd name="connsiteX4" fmla="*/ 905824 w 905824"/>
                  <a:gd name="connsiteY4" fmla="*/ 549712 h 844697"/>
                  <a:gd name="connsiteX5" fmla="*/ 610839 w 905824"/>
                  <a:gd name="connsiteY5" fmla="*/ 844697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772465 w 905824"/>
                  <a:gd name="connsiteY3" fmla="*/ 199741 h 844697"/>
                  <a:gd name="connsiteX4" fmla="*/ 905824 w 905824"/>
                  <a:gd name="connsiteY4" fmla="*/ 549712 h 844697"/>
                  <a:gd name="connsiteX5" fmla="*/ 610839 w 905824"/>
                  <a:gd name="connsiteY5" fmla="*/ 844697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772465 w 905824"/>
                  <a:gd name="connsiteY3" fmla="*/ 199741 h 844697"/>
                  <a:gd name="connsiteX4" fmla="*/ 905824 w 905824"/>
                  <a:gd name="connsiteY4" fmla="*/ 549712 h 844697"/>
                  <a:gd name="connsiteX5" fmla="*/ 610839 w 905824"/>
                  <a:gd name="connsiteY5" fmla="*/ 844697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807387 w 905824"/>
                  <a:gd name="connsiteY3" fmla="*/ 275941 h 844697"/>
                  <a:gd name="connsiteX4" fmla="*/ 905824 w 905824"/>
                  <a:gd name="connsiteY4" fmla="*/ 549712 h 844697"/>
                  <a:gd name="connsiteX5" fmla="*/ 610839 w 905824"/>
                  <a:gd name="connsiteY5" fmla="*/ 844697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807387 w 905824"/>
                  <a:gd name="connsiteY3" fmla="*/ 275941 h 844697"/>
                  <a:gd name="connsiteX4" fmla="*/ 905824 w 905824"/>
                  <a:gd name="connsiteY4" fmla="*/ 549712 h 844697"/>
                  <a:gd name="connsiteX5" fmla="*/ 610839 w 905824"/>
                  <a:gd name="connsiteY5" fmla="*/ 844697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807387 w 905824"/>
                  <a:gd name="connsiteY3" fmla="*/ 275941 h 844697"/>
                  <a:gd name="connsiteX4" fmla="*/ 905824 w 905824"/>
                  <a:gd name="connsiteY4" fmla="*/ 549712 h 844697"/>
                  <a:gd name="connsiteX5" fmla="*/ 610839 w 905824"/>
                  <a:gd name="connsiteY5" fmla="*/ 844697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807387 w 905824"/>
                  <a:gd name="connsiteY3" fmla="*/ 275941 h 844697"/>
                  <a:gd name="connsiteX4" fmla="*/ 905824 w 905824"/>
                  <a:gd name="connsiteY4" fmla="*/ 549712 h 844697"/>
                  <a:gd name="connsiteX5" fmla="*/ 610839 w 905824"/>
                  <a:gd name="connsiteY5" fmla="*/ 844697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807387 w 905824"/>
                  <a:gd name="connsiteY3" fmla="*/ 275941 h 844697"/>
                  <a:gd name="connsiteX4" fmla="*/ 905824 w 905824"/>
                  <a:gd name="connsiteY4" fmla="*/ 549712 h 844697"/>
                  <a:gd name="connsiteX5" fmla="*/ 625123 w 905824"/>
                  <a:gd name="connsiteY5" fmla="*/ 814538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807387 w 905824"/>
                  <a:gd name="connsiteY3" fmla="*/ 275941 h 844697"/>
                  <a:gd name="connsiteX4" fmla="*/ 905824 w 905824"/>
                  <a:gd name="connsiteY4" fmla="*/ 549712 h 844697"/>
                  <a:gd name="connsiteX5" fmla="*/ 625123 w 905824"/>
                  <a:gd name="connsiteY5" fmla="*/ 814538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610839 w 905824"/>
                  <a:gd name="connsiteY2" fmla="*/ 0 h 844697"/>
                  <a:gd name="connsiteX3" fmla="*/ 807387 w 905824"/>
                  <a:gd name="connsiteY3" fmla="*/ 275941 h 844697"/>
                  <a:gd name="connsiteX4" fmla="*/ 905824 w 905824"/>
                  <a:gd name="connsiteY4" fmla="*/ 549712 h 844697"/>
                  <a:gd name="connsiteX5" fmla="*/ 629882 w 905824"/>
                  <a:gd name="connsiteY5" fmla="*/ 801841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4985 h 844697"/>
                  <a:gd name="connsiteX1" fmla="*/ 294985 w 905824"/>
                  <a:gd name="connsiteY1" fmla="*/ 0 h 844697"/>
                  <a:gd name="connsiteX2" fmla="*/ 569561 w 905824"/>
                  <a:gd name="connsiteY2" fmla="*/ 1590 h 844697"/>
                  <a:gd name="connsiteX3" fmla="*/ 807387 w 905824"/>
                  <a:gd name="connsiteY3" fmla="*/ 275941 h 844697"/>
                  <a:gd name="connsiteX4" fmla="*/ 905824 w 905824"/>
                  <a:gd name="connsiteY4" fmla="*/ 549712 h 844697"/>
                  <a:gd name="connsiteX5" fmla="*/ 629882 w 905824"/>
                  <a:gd name="connsiteY5" fmla="*/ 801841 h 844697"/>
                  <a:gd name="connsiteX6" fmla="*/ 294985 w 905824"/>
                  <a:gd name="connsiteY6" fmla="*/ 844697 h 844697"/>
                  <a:gd name="connsiteX7" fmla="*/ 0 w 905824"/>
                  <a:gd name="connsiteY7" fmla="*/ 549712 h 844697"/>
                  <a:gd name="connsiteX8" fmla="*/ 0 w 905824"/>
                  <a:gd name="connsiteY8" fmla="*/ 294985 h 844697"/>
                  <a:gd name="connsiteX0" fmla="*/ 0 w 905824"/>
                  <a:gd name="connsiteY0" fmla="*/ 293395 h 843107"/>
                  <a:gd name="connsiteX1" fmla="*/ 492422 w 905824"/>
                  <a:gd name="connsiteY1" fmla="*/ 6078 h 843107"/>
                  <a:gd name="connsiteX2" fmla="*/ 569561 w 905824"/>
                  <a:gd name="connsiteY2" fmla="*/ 0 h 843107"/>
                  <a:gd name="connsiteX3" fmla="*/ 807387 w 905824"/>
                  <a:gd name="connsiteY3" fmla="*/ 274351 h 843107"/>
                  <a:gd name="connsiteX4" fmla="*/ 905824 w 905824"/>
                  <a:gd name="connsiteY4" fmla="*/ 548122 h 843107"/>
                  <a:gd name="connsiteX5" fmla="*/ 629882 w 905824"/>
                  <a:gd name="connsiteY5" fmla="*/ 800251 h 843107"/>
                  <a:gd name="connsiteX6" fmla="*/ 294985 w 905824"/>
                  <a:gd name="connsiteY6" fmla="*/ 843107 h 843107"/>
                  <a:gd name="connsiteX7" fmla="*/ 0 w 905824"/>
                  <a:gd name="connsiteY7" fmla="*/ 548122 h 843107"/>
                  <a:gd name="connsiteX8" fmla="*/ 0 w 905824"/>
                  <a:gd name="connsiteY8" fmla="*/ 293395 h 843107"/>
                  <a:gd name="connsiteX0" fmla="*/ 856 w 905824"/>
                  <a:gd name="connsiteY0" fmla="*/ 360774 h 843107"/>
                  <a:gd name="connsiteX1" fmla="*/ 492422 w 905824"/>
                  <a:gd name="connsiteY1" fmla="*/ 6078 h 843107"/>
                  <a:gd name="connsiteX2" fmla="*/ 569561 w 905824"/>
                  <a:gd name="connsiteY2" fmla="*/ 0 h 843107"/>
                  <a:gd name="connsiteX3" fmla="*/ 807387 w 905824"/>
                  <a:gd name="connsiteY3" fmla="*/ 274351 h 843107"/>
                  <a:gd name="connsiteX4" fmla="*/ 905824 w 905824"/>
                  <a:gd name="connsiteY4" fmla="*/ 548122 h 843107"/>
                  <a:gd name="connsiteX5" fmla="*/ 629882 w 905824"/>
                  <a:gd name="connsiteY5" fmla="*/ 800251 h 843107"/>
                  <a:gd name="connsiteX6" fmla="*/ 294985 w 905824"/>
                  <a:gd name="connsiteY6" fmla="*/ 843107 h 843107"/>
                  <a:gd name="connsiteX7" fmla="*/ 0 w 905824"/>
                  <a:gd name="connsiteY7" fmla="*/ 548122 h 843107"/>
                  <a:gd name="connsiteX8" fmla="*/ 856 w 905824"/>
                  <a:gd name="connsiteY8" fmla="*/ 360774 h 843107"/>
                  <a:gd name="connsiteX0" fmla="*/ 856 w 905824"/>
                  <a:gd name="connsiteY0" fmla="*/ 354696 h 837029"/>
                  <a:gd name="connsiteX1" fmla="*/ 492422 w 905824"/>
                  <a:gd name="connsiteY1" fmla="*/ 0 h 837029"/>
                  <a:gd name="connsiteX2" fmla="*/ 607894 w 905824"/>
                  <a:gd name="connsiteY2" fmla="*/ 18739 h 837029"/>
                  <a:gd name="connsiteX3" fmla="*/ 807387 w 905824"/>
                  <a:gd name="connsiteY3" fmla="*/ 268273 h 837029"/>
                  <a:gd name="connsiteX4" fmla="*/ 905824 w 905824"/>
                  <a:gd name="connsiteY4" fmla="*/ 542044 h 837029"/>
                  <a:gd name="connsiteX5" fmla="*/ 629882 w 905824"/>
                  <a:gd name="connsiteY5" fmla="*/ 794173 h 837029"/>
                  <a:gd name="connsiteX6" fmla="*/ 294985 w 905824"/>
                  <a:gd name="connsiteY6" fmla="*/ 837029 h 837029"/>
                  <a:gd name="connsiteX7" fmla="*/ 0 w 905824"/>
                  <a:gd name="connsiteY7" fmla="*/ 542044 h 837029"/>
                  <a:gd name="connsiteX8" fmla="*/ 856 w 905824"/>
                  <a:gd name="connsiteY8" fmla="*/ 354696 h 837029"/>
                  <a:gd name="connsiteX0" fmla="*/ 856 w 905824"/>
                  <a:gd name="connsiteY0" fmla="*/ 337613 h 819946"/>
                  <a:gd name="connsiteX1" fmla="*/ 438854 w 905824"/>
                  <a:gd name="connsiteY1" fmla="*/ 0 h 819946"/>
                  <a:gd name="connsiteX2" fmla="*/ 607894 w 905824"/>
                  <a:gd name="connsiteY2" fmla="*/ 1656 h 819946"/>
                  <a:gd name="connsiteX3" fmla="*/ 807387 w 905824"/>
                  <a:gd name="connsiteY3" fmla="*/ 251190 h 819946"/>
                  <a:gd name="connsiteX4" fmla="*/ 905824 w 905824"/>
                  <a:gd name="connsiteY4" fmla="*/ 524961 h 819946"/>
                  <a:gd name="connsiteX5" fmla="*/ 629882 w 905824"/>
                  <a:gd name="connsiteY5" fmla="*/ 777090 h 819946"/>
                  <a:gd name="connsiteX6" fmla="*/ 294985 w 905824"/>
                  <a:gd name="connsiteY6" fmla="*/ 819946 h 819946"/>
                  <a:gd name="connsiteX7" fmla="*/ 0 w 905824"/>
                  <a:gd name="connsiteY7" fmla="*/ 524961 h 819946"/>
                  <a:gd name="connsiteX8" fmla="*/ 856 w 905824"/>
                  <a:gd name="connsiteY8" fmla="*/ 337613 h 819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824" h="819946">
                    <a:moveTo>
                      <a:pt x="856" y="337613"/>
                    </a:moveTo>
                    <a:cubicBezTo>
                      <a:pt x="856" y="174697"/>
                      <a:pt x="275938" y="0"/>
                      <a:pt x="438854" y="0"/>
                    </a:cubicBezTo>
                    <a:lnTo>
                      <a:pt x="607894" y="1656"/>
                    </a:lnTo>
                    <a:cubicBezTo>
                      <a:pt x="770810" y="1656"/>
                      <a:pt x="742291" y="185116"/>
                      <a:pt x="807387" y="251190"/>
                    </a:cubicBezTo>
                    <a:cubicBezTo>
                      <a:pt x="858180" y="369436"/>
                      <a:pt x="905824" y="440052"/>
                      <a:pt x="905824" y="524961"/>
                    </a:cubicBezTo>
                    <a:cubicBezTo>
                      <a:pt x="816918" y="641845"/>
                      <a:pt x="832483" y="815193"/>
                      <a:pt x="629882" y="777090"/>
                    </a:cubicBezTo>
                    <a:lnTo>
                      <a:pt x="294985" y="819946"/>
                    </a:lnTo>
                    <a:cubicBezTo>
                      <a:pt x="132069" y="819946"/>
                      <a:pt x="0" y="687877"/>
                      <a:pt x="0" y="524961"/>
                    </a:cubicBezTo>
                    <a:cubicBezTo>
                      <a:pt x="285" y="462512"/>
                      <a:pt x="571" y="400062"/>
                      <a:pt x="856" y="3376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031" name="Group 1030">
              <a:extLst>
                <a:ext uri="{FF2B5EF4-FFF2-40B4-BE49-F238E27FC236}">
                  <a16:creationId xmlns:a16="http://schemas.microsoft.com/office/drawing/2014/main" id="{AC27A382-8688-431F-A018-898791A7327F}"/>
                </a:ext>
              </a:extLst>
            </p:cNvPr>
            <p:cNvGrpSpPr/>
            <p:nvPr/>
          </p:nvGrpSpPr>
          <p:grpSpPr>
            <a:xfrm rot="10800000">
              <a:off x="-11059528" y="4493364"/>
              <a:ext cx="1701479" cy="2373251"/>
              <a:chOff x="-1288001" y="6567374"/>
              <a:chExt cx="1887971" cy="2633373"/>
            </a:xfrm>
          </p:grpSpPr>
          <p:sp>
            <p:nvSpPr>
              <p:cNvPr id="422" name="Rectangle 421">
                <a:extLst>
                  <a:ext uri="{FF2B5EF4-FFF2-40B4-BE49-F238E27FC236}">
                    <a16:creationId xmlns:a16="http://schemas.microsoft.com/office/drawing/2014/main" id="{E80C02FB-5623-4761-AEF5-6020626B9DFE}"/>
                  </a:ext>
                </a:extLst>
              </p:cNvPr>
              <p:cNvSpPr/>
              <p:nvPr/>
            </p:nvSpPr>
            <p:spPr>
              <a:xfrm rot="18505113">
                <a:off x="-971936" y="8499741"/>
                <a:ext cx="114671" cy="7468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3" name="Rectangle 387">
                <a:extLst>
                  <a:ext uri="{FF2B5EF4-FFF2-40B4-BE49-F238E27FC236}">
                    <a16:creationId xmlns:a16="http://schemas.microsoft.com/office/drawing/2014/main" id="{B02EB60C-381E-4263-9742-F1272237692F}"/>
                  </a:ext>
                </a:extLst>
              </p:cNvPr>
              <p:cNvSpPr/>
              <p:nvPr/>
            </p:nvSpPr>
            <p:spPr>
              <a:xfrm rot="18505113">
                <a:off x="-1264979" y="7335798"/>
                <a:ext cx="2633373" cy="1096525"/>
              </a:xfrm>
              <a:custGeom>
                <a:avLst/>
                <a:gdLst>
                  <a:gd name="connsiteX0" fmla="*/ 0 w 1416673"/>
                  <a:gd name="connsiteY0" fmla="*/ 0 h 806872"/>
                  <a:gd name="connsiteX1" fmla="*/ 1416673 w 1416673"/>
                  <a:gd name="connsiteY1" fmla="*/ 0 h 806872"/>
                  <a:gd name="connsiteX2" fmla="*/ 1416673 w 1416673"/>
                  <a:gd name="connsiteY2" fmla="*/ 806872 h 806872"/>
                  <a:gd name="connsiteX3" fmla="*/ 0 w 1416673"/>
                  <a:gd name="connsiteY3" fmla="*/ 806872 h 806872"/>
                  <a:gd name="connsiteX4" fmla="*/ 0 w 1416673"/>
                  <a:gd name="connsiteY4" fmla="*/ 0 h 806872"/>
                  <a:gd name="connsiteX0" fmla="*/ 0 w 1416673"/>
                  <a:gd name="connsiteY0" fmla="*/ 0 h 950350"/>
                  <a:gd name="connsiteX1" fmla="*/ 1416673 w 1416673"/>
                  <a:gd name="connsiteY1" fmla="*/ 0 h 950350"/>
                  <a:gd name="connsiteX2" fmla="*/ 1401659 w 1416673"/>
                  <a:gd name="connsiteY2" fmla="*/ 950350 h 950350"/>
                  <a:gd name="connsiteX3" fmla="*/ 0 w 1416673"/>
                  <a:gd name="connsiteY3" fmla="*/ 806872 h 950350"/>
                  <a:gd name="connsiteX4" fmla="*/ 0 w 1416673"/>
                  <a:gd name="connsiteY4" fmla="*/ 0 h 950350"/>
                  <a:gd name="connsiteX0" fmla="*/ 0 w 1822844"/>
                  <a:gd name="connsiteY0" fmla="*/ 0 h 950350"/>
                  <a:gd name="connsiteX1" fmla="*/ 1822844 w 1822844"/>
                  <a:gd name="connsiteY1" fmla="*/ 10866 h 950350"/>
                  <a:gd name="connsiteX2" fmla="*/ 1401659 w 1822844"/>
                  <a:gd name="connsiteY2" fmla="*/ 950350 h 950350"/>
                  <a:gd name="connsiteX3" fmla="*/ 0 w 1822844"/>
                  <a:gd name="connsiteY3" fmla="*/ 806872 h 950350"/>
                  <a:gd name="connsiteX4" fmla="*/ 0 w 1822844"/>
                  <a:gd name="connsiteY4" fmla="*/ 0 h 950350"/>
                  <a:gd name="connsiteX0" fmla="*/ 0 w 1822844"/>
                  <a:gd name="connsiteY0" fmla="*/ 0 h 941156"/>
                  <a:gd name="connsiteX1" fmla="*/ 1822844 w 1822844"/>
                  <a:gd name="connsiteY1" fmla="*/ 10866 h 941156"/>
                  <a:gd name="connsiteX2" fmla="*/ 1452022 w 1822844"/>
                  <a:gd name="connsiteY2" fmla="*/ 941156 h 941156"/>
                  <a:gd name="connsiteX3" fmla="*/ 0 w 1822844"/>
                  <a:gd name="connsiteY3" fmla="*/ 806872 h 941156"/>
                  <a:gd name="connsiteX4" fmla="*/ 0 w 1822844"/>
                  <a:gd name="connsiteY4" fmla="*/ 0 h 941156"/>
                  <a:gd name="connsiteX0" fmla="*/ 0 w 1452022"/>
                  <a:gd name="connsiteY0" fmla="*/ 0 h 941156"/>
                  <a:gd name="connsiteX1" fmla="*/ 746270 w 1452022"/>
                  <a:gd name="connsiteY1" fmla="*/ 15269 h 941156"/>
                  <a:gd name="connsiteX2" fmla="*/ 1452022 w 1452022"/>
                  <a:gd name="connsiteY2" fmla="*/ 941156 h 941156"/>
                  <a:gd name="connsiteX3" fmla="*/ 0 w 1452022"/>
                  <a:gd name="connsiteY3" fmla="*/ 806872 h 941156"/>
                  <a:gd name="connsiteX4" fmla="*/ 0 w 1452022"/>
                  <a:gd name="connsiteY4" fmla="*/ 0 h 941156"/>
                  <a:gd name="connsiteX0" fmla="*/ 0 w 1473664"/>
                  <a:gd name="connsiteY0" fmla="*/ 0 h 939367"/>
                  <a:gd name="connsiteX1" fmla="*/ 746270 w 1473664"/>
                  <a:gd name="connsiteY1" fmla="*/ 15269 h 939367"/>
                  <a:gd name="connsiteX2" fmla="*/ 1473664 w 1473664"/>
                  <a:gd name="connsiteY2" fmla="*/ 939367 h 939367"/>
                  <a:gd name="connsiteX3" fmla="*/ 0 w 1473664"/>
                  <a:gd name="connsiteY3" fmla="*/ 806872 h 939367"/>
                  <a:gd name="connsiteX4" fmla="*/ 0 w 1473664"/>
                  <a:gd name="connsiteY4" fmla="*/ 0 h 939367"/>
                  <a:gd name="connsiteX0" fmla="*/ 0 w 1473664"/>
                  <a:gd name="connsiteY0" fmla="*/ 0 h 939367"/>
                  <a:gd name="connsiteX1" fmla="*/ 888328 w 1473664"/>
                  <a:gd name="connsiteY1" fmla="*/ 10223 h 939367"/>
                  <a:gd name="connsiteX2" fmla="*/ 1473664 w 1473664"/>
                  <a:gd name="connsiteY2" fmla="*/ 939367 h 939367"/>
                  <a:gd name="connsiteX3" fmla="*/ 0 w 1473664"/>
                  <a:gd name="connsiteY3" fmla="*/ 806872 h 939367"/>
                  <a:gd name="connsiteX4" fmla="*/ 0 w 1473664"/>
                  <a:gd name="connsiteY4" fmla="*/ 0 h 939367"/>
                  <a:gd name="connsiteX0" fmla="*/ 0 w 1664783"/>
                  <a:gd name="connsiteY0" fmla="*/ 0 h 954986"/>
                  <a:gd name="connsiteX1" fmla="*/ 888328 w 1664783"/>
                  <a:gd name="connsiteY1" fmla="*/ 10223 h 954986"/>
                  <a:gd name="connsiteX2" fmla="*/ 1664783 w 1664783"/>
                  <a:gd name="connsiteY2" fmla="*/ 954986 h 954986"/>
                  <a:gd name="connsiteX3" fmla="*/ 0 w 1664783"/>
                  <a:gd name="connsiteY3" fmla="*/ 806872 h 954986"/>
                  <a:gd name="connsiteX4" fmla="*/ 0 w 1664783"/>
                  <a:gd name="connsiteY4" fmla="*/ 0 h 954986"/>
                  <a:gd name="connsiteX0" fmla="*/ 0 w 1664783"/>
                  <a:gd name="connsiteY0" fmla="*/ 0 h 954986"/>
                  <a:gd name="connsiteX1" fmla="*/ 1635238 w 1664783"/>
                  <a:gd name="connsiteY1" fmla="*/ 11752 h 954986"/>
                  <a:gd name="connsiteX2" fmla="*/ 1664783 w 1664783"/>
                  <a:gd name="connsiteY2" fmla="*/ 954986 h 954986"/>
                  <a:gd name="connsiteX3" fmla="*/ 0 w 1664783"/>
                  <a:gd name="connsiteY3" fmla="*/ 806872 h 954986"/>
                  <a:gd name="connsiteX4" fmla="*/ 0 w 1664783"/>
                  <a:gd name="connsiteY4" fmla="*/ 0 h 954986"/>
                  <a:gd name="connsiteX0" fmla="*/ 0 w 2497742"/>
                  <a:gd name="connsiteY0" fmla="*/ 0 h 1040049"/>
                  <a:gd name="connsiteX1" fmla="*/ 1635238 w 2497742"/>
                  <a:gd name="connsiteY1" fmla="*/ 11752 h 1040049"/>
                  <a:gd name="connsiteX2" fmla="*/ 2497742 w 2497742"/>
                  <a:gd name="connsiteY2" fmla="*/ 1040049 h 1040049"/>
                  <a:gd name="connsiteX3" fmla="*/ 0 w 2497742"/>
                  <a:gd name="connsiteY3" fmla="*/ 806872 h 1040049"/>
                  <a:gd name="connsiteX4" fmla="*/ 0 w 2497742"/>
                  <a:gd name="connsiteY4" fmla="*/ 0 h 1040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7742" h="1040049">
                    <a:moveTo>
                      <a:pt x="0" y="0"/>
                    </a:moveTo>
                    <a:lnTo>
                      <a:pt x="1635238" y="11752"/>
                    </a:lnTo>
                    <a:lnTo>
                      <a:pt x="2497742" y="1040049"/>
                    </a:lnTo>
                    <a:lnTo>
                      <a:pt x="0" y="8068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048" name="Freeform 29">
            <a:extLst>
              <a:ext uri="{FF2B5EF4-FFF2-40B4-BE49-F238E27FC236}">
                <a16:creationId xmlns:a16="http://schemas.microsoft.com/office/drawing/2014/main" id="{83C2F72D-7C47-4E5B-A305-5A94E4F7C82B}"/>
              </a:ext>
            </a:extLst>
          </p:cNvPr>
          <p:cNvSpPr>
            <a:spLocks/>
          </p:cNvSpPr>
          <p:nvPr/>
        </p:nvSpPr>
        <p:spPr bwMode="auto">
          <a:xfrm>
            <a:off x="-3309599" y="5669930"/>
            <a:ext cx="23062726" cy="1644136"/>
          </a:xfrm>
          <a:custGeom>
            <a:avLst/>
            <a:gdLst>
              <a:gd name="T0" fmla="*/ 11721 w 11731"/>
              <a:gd name="T1" fmla="*/ 233 h 1183"/>
              <a:gd name="T2" fmla="*/ 11443 w 11731"/>
              <a:gd name="T3" fmla="*/ 0 h 1183"/>
              <a:gd name="T4" fmla="*/ 11163 w 11731"/>
              <a:gd name="T5" fmla="*/ 233 h 1183"/>
              <a:gd name="T6" fmla="*/ 10883 w 11731"/>
              <a:gd name="T7" fmla="*/ 0 h 1183"/>
              <a:gd name="T8" fmla="*/ 10605 w 11731"/>
              <a:gd name="T9" fmla="*/ 233 h 1183"/>
              <a:gd name="T10" fmla="*/ 10327 w 11731"/>
              <a:gd name="T11" fmla="*/ 0 h 1183"/>
              <a:gd name="T12" fmla="*/ 10049 w 11731"/>
              <a:gd name="T13" fmla="*/ 233 h 1183"/>
              <a:gd name="T14" fmla="*/ 9771 w 11731"/>
              <a:gd name="T15" fmla="*/ 0 h 1183"/>
              <a:gd name="T16" fmla="*/ 9491 w 11731"/>
              <a:gd name="T17" fmla="*/ 233 h 1183"/>
              <a:gd name="T18" fmla="*/ 9211 w 11731"/>
              <a:gd name="T19" fmla="*/ 0 h 1183"/>
              <a:gd name="T20" fmla="*/ 8933 w 11731"/>
              <a:gd name="T21" fmla="*/ 233 h 1183"/>
              <a:gd name="T22" fmla="*/ 8655 w 11731"/>
              <a:gd name="T23" fmla="*/ 0 h 1183"/>
              <a:gd name="T24" fmla="*/ 8375 w 11731"/>
              <a:gd name="T25" fmla="*/ 233 h 1183"/>
              <a:gd name="T26" fmla="*/ 8097 w 11731"/>
              <a:gd name="T27" fmla="*/ 26 h 1183"/>
              <a:gd name="T28" fmla="*/ 7819 w 11731"/>
              <a:gd name="T29" fmla="*/ 233 h 1183"/>
              <a:gd name="T30" fmla="*/ 7539 w 11731"/>
              <a:gd name="T31" fmla="*/ 0 h 1183"/>
              <a:gd name="T32" fmla="*/ 7261 w 11731"/>
              <a:gd name="T33" fmla="*/ 233 h 1183"/>
              <a:gd name="T34" fmla="*/ 6983 w 11731"/>
              <a:gd name="T35" fmla="*/ 0 h 1183"/>
              <a:gd name="T36" fmla="*/ 6704 w 11731"/>
              <a:gd name="T37" fmla="*/ 233 h 1183"/>
              <a:gd name="T38" fmla="*/ 6427 w 11731"/>
              <a:gd name="T39" fmla="*/ 0 h 1183"/>
              <a:gd name="T40" fmla="*/ 6425 w 11731"/>
              <a:gd name="T41" fmla="*/ 24 h 1183"/>
              <a:gd name="T42" fmla="*/ 6424 w 11731"/>
              <a:gd name="T43" fmla="*/ 0 h 1183"/>
              <a:gd name="T44" fmla="*/ 6146 w 11731"/>
              <a:gd name="T45" fmla="*/ 233 h 1183"/>
              <a:gd name="T46" fmla="*/ 5941 w 11731"/>
              <a:gd name="T47" fmla="*/ 158 h 1183"/>
              <a:gd name="T48" fmla="*/ 5867 w 11731"/>
              <a:gd name="T49" fmla="*/ 0 h 1183"/>
              <a:gd name="T50" fmla="*/ 5867 w 11731"/>
              <a:gd name="T51" fmla="*/ 7 h 1183"/>
              <a:gd name="T52" fmla="*/ 5867 w 11731"/>
              <a:gd name="T53" fmla="*/ 0 h 1183"/>
              <a:gd name="T54" fmla="*/ 5793 w 11731"/>
              <a:gd name="T55" fmla="*/ 158 h 1183"/>
              <a:gd name="T56" fmla="*/ 5588 w 11731"/>
              <a:gd name="T57" fmla="*/ 233 h 1183"/>
              <a:gd name="T58" fmla="*/ 5311 w 11731"/>
              <a:gd name="T59" fmla="*/ 0 h 1183"/>
              <a:gd name="T60" fmla="*/ 5309 w 11731"/>
              <a:gd name="T61" fmla="*/ 24 h 1183"/>
              <a:gd name="T62" fmla="*/ 5308 w 11731"/>
              <a:gd name="T63" fmla="*/ 0 h 1183"/>
              <a:gd name="T64" fmla="*/ 5030 w 11731"/>
              <a:gd name="T65" fmla="*/ 233 h 1183"/>
              <a:gd name="T66" fmla="*/ 4755 w 11731"/>
              <a:gd name="T67" fmla="*/ 0 h 1183"/>
              <a:gd name="T68" fmla="*/ 4475 w 11731"/>
              <a:gd name="T69" fmla="*/ 233 h 1183"/>
              <a:gd name="T70" fmla="*/ 4195 w 11731"/>
              <a:gd name="T71" fmla="*/ 0 h 1183"/>
              <a:gd name="T72" fmla="*/ 3917 w 11731"/>
              <a:gd name="T73" fmla="*/ 233 h 1183"/>
              <a:gd name="T74" fmla="*/ 3639 w 11731"/>
              <a:gd name="T75" fmla="*/ 0 h 1183"/>
              <a:gd name="T76" fmla="*/ 3359 w 11731"/>
              <a:gd name="T77" fmla="*/ 233 h 1183"/>
              <a:gd name="T78" fmla="*/ 3081 w 11731"/>
              <a:gd name="T79" fmla="*/ 26 h 1183"/>
              <a:gd name="T80" fmla="*/ 2803 w 11731"/>
              <a:gd name="T81" fmla="*/ 233 h 1183"/>
              <a:gd name="T82" fmla="*/ 2523 w 11731"/>
              <a:gd name="T83" fmla="*/ 0 h 1183"/>
              <a:gd name="T84" fmla="*/ 2245 w 11731"/>
              <a:gd name="T85" fmla="*/ 233 h 1183"/>
              <a:gd name="T86" fmla="*/ 1967 w 11731"/>
              <a:gd name="T87" fmla="*/ 0 h 1183"/>
              <a:gd name="T88" fmla="*/ 1687 w 11731"/>
              <a:gd name="T89" fmla="*/ 233 h 1183"/>
              <a:gd name="T90" fmla="*/ 1408 w 11731"/>
              <a:gd name="T91" fmla="*/ 0 h 1183"/>
              <a:gd name="T92" fmla="*/ 1130 w 11731"/>
              <a:gd name="T93" fmla="*/ 233 h 1183"/>
              <a:gd name="T94" fmla="*/ 851 w 11731"/>
              <a:gd name="T95" fmla="*/ 0 h 1183"/>
              <a:gd name="T96" fmla="*/ 572 w 11731"/>
              <a:gd name="T97" fmla="*/ 233 h 1183"/>
              <a:gd name="T98" fmla="*/ 292 w 11731"/>
              <a:gd name="T99" fmla="*/ 0 h 1183"/>
              <a:gd name="T100" fmla="*/ 12 w 11731"/>
              <a:gd name="T101" fmla="*/ 233 h 1183"/>
              <a:gd name="T102" fmla="*/ 0 w 11731"/>
              <a:gd name="T103" fmla="*/ 233 h 1183"/>
              <a:gd name="T104" fmla="*/ 0 w 11731"/>
              <a:gd name="T105" fmla="*/ 1183 h 1183"/>
              <a:gd name="T106" fmla="*/ 5016 w 11731"/>
              <a:gd name="T107" fmla="*/ 1183 h 1183"/>
              <a:gd name="T108" fmla="*/ 6715 w 11731"/>
              <a:gd name="T109" fmla="*/ 1183 h 1183"/>
              <a:gd name="T110" fmla="*/ 11731 w 11731"/>
              <a:gd name="T111" fmla="*/ 1183 h 1183"/>
              <a:gd name="T112" fmla="*/ 11731 w 11731"/>
              <a:gd name="T113" fmla="*/ 233 h 1183"/>
              <a:gd name="T114" fmla="*/ 11721 w 11731"/>
              <a:gd name="T115" fmla="*/ 233 h 1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731" h="1183">
                <a:moveTo>
                  <a:pt x="11721" y="233"/>
                </a:moveTo>
                <a:cubicBezTo>
                  <a:pt x="11567" y="233"/>
                  <a:pt x="11443" y="129"/>
                  <a:pt x="11443" y="0"/>
                </a:cubicBezTo>
                <a:cubicBezTo>
                  <a:pt x="11443" y="129"/>
                  <a:pt x="11317" y="233"/>
                  <a:pt x="11163" y="233"/>
                </a:cubicBezTo>
                <a:cubicBezTo>
                  <a:pt x="11008" y="233"/>
                  <a:pt x="10883" y="129"/>
                  <a:pt x="10883" y="0"/>
                </a:cubicBezTo>
                <a:cubicBezTo>
                  <a:pt x="10883" y="129"/>
                  <a:pt x="10758" y="233"/>
                  <a:pt x="10605" y="233"/>
                </a:cubicBezTo>
                <a:cubicBezTo>
                  <a:pt x="10451" y="233"/>
                  <a:pt x="10327" y="129"/>
                  <a:pt x="10327" y="0"/>
                </a:cubicBezTo>
                <a:cubicBezTo>
                  <a:pt x="10327" y="129"/>
                  <a:pt x="10202" y="233"/>
                  <a:pt x="10049" y="233"/>
                </a:cubicBezTo>
                <a:cubicBezTo>
                  <a:pt x="9895" y="233"/>
                  <a:pt x="9771" y="129"/>
                  <a:pt x="9771" y="0"/>
                </a:cubicBezTo>
                <a:cubicBezTo>
                  <a:pt x="9771" y="129"/>
                  <a:pt x="9645" y="233"/>
                  <a:pt x="9491" y="233"/>
                </a:cubicBezTo>
                <a:cubicBezTo>
                  <a:pt x="9336" y="233"/>
                  <a:pt x="9211" y="129"/>
                  <a:pt x="9211" y="0"/>
                </a:cubicBezTo>
                <a:cubicBezTo>
                  <a:pt x="9211" y="129"/>
                  <a:pt x="9087" y="233"/>
                  <a:pt x="8933" y="233"/>
                </a:cubicBezTo>
                <a:cubicBezTo>
                  <a:pt x="8780" y="233"/>
                  <a:pt x="8655" y="129"/>
                  <a:pt x="8655" y="0"/>
                </a:cubicBezTo>
                <a:cubicBezTo>
                  <a:pt x="8655" y="129"/>
                  <a:pt x="8530" y="233"/>
                  <a:pt x="8375" y="233"/>
                </a:cubicBezTo>
                <a:cubicBezTo>
                  <a:pt x="8231" y="233"/>
                  <a:pt x="8113" y="142"/>
                  <a:pt x="8097" y="26"/>
                </a:cubicBezTo>
                <a:cubicBezTo>
                  <a:pt x="8082" y="142"/>
                  <a:pt x="7963" y="233"/>
                  <a:pt x="7819" y="233"/>
                </a:cubicBezTo>
                <a:cubicBezTo>
                  <a:pt x="7665" y="233"/>
                  <a:pt x="7539" y="129"/>
                  <a:pt x="7539" y="0"/>
                </a:cubicBezTo>
                <a:cubicBezTo>
                  <a:pt x="7539" y="129"/>
                  <a:pt x="7415" y="233"/>
                  <a:pt x="7261" y="233"/>
                </a:cubicBezTo>
                <a:cubicBezTo>
                  <a:pt x="7108" y="233"/>
                  <a:pt x="6983" y="129"/>
                  <a:pt x="6983" y="0"/>
                </a:cubicBezTo>
                <a:cubicBezTo>
                  <a:pt x="6983" y="128"/>
                  <a:pt x="6858" y="233"/>
                  <a:pt x="6704" y="233"/>
                </a:cubicBezTo>
                <a:cubicBezTo>
                  <a:pt x="6551" y="233"/>
                  <a:pt x="6427" y="128"/>
                  <a:pt x="6427" y="0"/>
                </a:cubicBezTo>
                <a:cubicBezTo>
                  <a:pt x="6427" y="8"/>
                  <a:pt x="6426" y="16"/>
                  <a:pt x="6425" y="24"/>
                </a:cubicBezTo>
                <a:cubicBezTo>
                  <a:pt x="6424" y="16"/>
                  <a:pt x="6424" y="8"/>
                  <a:pt x="6424" y="0"/>
                </a:cubicBezTo>
                <a:cubicBezTo>
                  <a:pt x="6424" y="128"/>
                  <a:pt x="6299" y="233"/>
                  <a:pt x="6146" y="233"/>
                </a:cubicBezTo>
                <a:cubicBezTo>
                  <a:pt x="6065" y="233"/>
                  <a:pt x="5992" y="204"/>
                  <a:pt x="5941" y="158"/>
                </a:cubicBezTo>
                <a:cubicBezTo>
                  <a:pt x="5895" y="116"/>
                  <a:pt x="5867" y="61"/>
                  <a:pt x="5867" y="0"/>
                </a:cubicBezTo>
                <a:cubicBezTo>
                  <a:pt x="5867" y="2"/>
                  <a:pt x="5867" y="5"/>
                  <a:pt x="5867" y="7"/>
                </a:cubicBezTo>
                <a:cubicBezTo>
                  <a:pt x="5867" y="5"/>
                  <a:pt x="5867" y="2"/>
                  <a:pt x="5867" y="0"/>
                </a:cubicBezTo>
                <a:cubicBezTo>
                  <a:pt x="5867" y="61"/>
                  <a:pt x="5839" y="117"/>
                  <a:pt x="5793" y="158"/>
                </a:cubicBezTo>
                <a:cubicBezTo>
                  <a:pt x="5742" y="204"/>
                  <a:pt x="5669" y="233"/>
                  <a:pt x="5588" y="233"/>
                </a:cubicBezTo>
                <a:cubicBezTo>
                  <a:pt x="5435" y="233"/>
                  <a:pt x="5311" y="128"/>
                  <a:pt x="5311" y="0"/>
                </a:cubicBezTo>
                <a:cubicBezTo>
                  <a:pt x="5311" y="8"/>
                  <a:pt x="5310" y="16"/>
                  <a:pt x="5309" y="24"/>
                </a:cubicBezTo>
                <a:cubicBezTo>
                  <a:pt x="5308" y="16"/>
                  <a:pt x="5308" y="8"/>
                  <a:pt x="5308" y="0"/>
                </a:cubicBezTo>
                <a:cubicBezTo>
                  <a:pt x="5308" y="128"/>
                  <a:pt x="5184" y="232"/>
                  <a:pt x="5030" y="233"/>
                </a:cubicBezTo>
                <a:cubicBezTo>
                  <a:pt x="4878" y="232"/>
                  <a:pt x="4755" y="128"/>
                  <a:pt x="4755" y="0"/>
                </a:cubicBezTo>
                <a:cubicBezTo>
                  <a:pt x="4755" y="129"/>
                  <a:pt x="4629" y="233"/>
                  <a:pt x="4475" y="233"/>
                </a:cubicBezTo>
                <a:cubicBezTo>
                  <a:pt x="4320" y="233"/>
                  <a:pt x="4195" y="129"/>
                  <a:pt x="4195" y="0"/>
                </a:cubicBezTo>
                <a:cubicBezTo>
                  <a:pt x="4195" y="129"/>
                  <a:pt x="4071" y="233"/>
                  <a:pt x="3917" y="233"/>
                </a:cubicBezTo>
                <a:cubicBezTo>
                  <a:pt x="3764" y="233"/>
                  <a:pt x="3639" y="129"/>
                  <a:pt x="3639" y="0"/>
                </a:cubicBezTo>
                <a:cubicBezTo>
                  <a:pt x="3639" y="129"/>
                  <a:pt x="3514" y="233"/>
                  <a:pt x="3359" y="233"/>
                </a:cubicBezTo>
                <a:cubicBezTo>
                  <a:pt x="3215" y="233"/>
                  <a:pt x="3097" y="142"/>
                  <a:pt x="3081" y="26"/>
                </a:cubicBezTo>
                <a:cubicBezTo>
                  <a:pt x="3066" y="142"/>
                  <a:pt x="2947" y="233"/>
                  <a:pt x="2803" y="233"/>
                </a:cubicBezTo>
                <a:cubicBezTo>
                  <a:pt x="2649" y="233"/>
                  <a:pt x="2523" y="129"/>
                  <a:pt x="2523" y="0"/>
                </a:cubicBezTo>
                <a:cubicBezTo>
                  <a:pt x="2523" y="129"/>
                  <a:pt x="2399" y="233"/>
                  <a:pt x="2245" y="233"/>
                </a:cubicBezTo>
                <a:cubicBezTo>
                  <a:pt x="2092" y="233"/>
                  <a:pt x="1967" y="129"/>
                  <a:pt x="1967" y="0"/>
                </a:cubicBezTo>
                <a:cubicBezTo>
                  <a:pt x="1967" y="129"/>
                  <a:pt x="1842" y="233"/>
                  <a:pt x="1687" y="233"/>
                </a:cubicBezTo>
                <a:cubicBezTo>
                  <a:pt x="1533" y="233"/>
                  <a:pt x="1408" y="129"/>
                  <a:pt x="1408" y="0"/>
                </a:cubicBezTo>
                <a:cubicBezTo>
                  <a:pt x="1408" y="129"/>
                  <a:pt x="1283" y="233"/>
                  <a:pt x="1130" y="233"/>
                </a:cubicBezTo>
                <a:cubicBezTo>
                  <a:pt x="976" y="233"/>
                  <a:pt x="851" y="129"/>
                  <a:pt x="851" y="0"/>
                </a:cubicBezTo>
                <a:cubicBezTo>
                  <a:pt x="851" y="129"/>
                  <a:pt x="726" y="233"/>
                  <a:pt x="572" y="233"/>
                </a:cubicBezTo>
                <a:cubicBezTo>
                  <a:pt x="417" y="233"/>
                  <a:pt x="292" y="129"/>
                  <a:pt x="292" y="0"/>
                </a:cubicBezTo>
                <a:cubicBezTo>
                  <a:pt x="292" y="129"/>
                  <a:pt x="167" y="233"/>
                  <a:pt x="12" y="233"/>
                </a:cubicBezTo>
                <a:cubicBezTo>
                  <a:pt x="8" y="233"/>
                  <a:pt x="4" y="233"/>
                  <a:pt x="0" y="233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5016" y="1183"/>
                  <a:pt x="5016" y="1183"/>
                  <a:pt x="5016" y="1183"/>
                </a:cubicBezTo>
                <a:cubicBezTo>
                  <a:pt x="6715" y="1183"/>
                  <a:pt x="6715" y="1183"/>
                  <a:pt x="6715" y="1183"/>
                </a:cubicBezTo>
                <a:cubicBezTo>
                  <a:pt x="11731" y="1183"/>
                  <a:pt x="11731" y="1183"/>
                  <a:pt x="11731" y="1183"/>
                </a:cubicBezTo>
                <a:cubicBezTo>
                  <a:pt x="11731" y="233"/>
                  <a:pt x="11731" y="233"/>
                  <a:pt x="11731" y="233"/>
                </a:cubicBezTo>
                <a:cubicBezTo>
                  <a:pt x="11728" y="233"/>
                  <a:pt x="11724" y="233"/>
                  <a:pt x="11721" y="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7" name="Freeform 28">
            <a:extLst>
              <a:ext uri="{FF2B5EF4-FFF2-40B4-BE49-F238E27FC236}">
                <a16:creationId xmlns:a16="http://schemas.microsoft.com/office/drawing/2014/main" id="{A980198C-CACF-4ABB-B1A5-E79D975A10B5}"/>
              </a:ext>
            </a:extLst>
          </p:cNvPr>
          <p:cNvSpPr>
            <a:spLocks/>
          </p:cNvSpPr>
          <p:nvPr/>
        </p:nvSpPr>
        <p:spPr bwMode="auto">
          <a:xfrm>
            <a:off x="-3652884" y="6212440"/>
            <a:ext cx="23062726" cy="754350"/>
          </a:xfrm>
          <a:custGeom>
            <a:avLst/>
            <a:gdLst>
              <a:gd name="T0" fmla="*/ 11721 w 11731"/>
              <a:gd name="T1" fmla="*/ 233 h 543"/>
              <a:gd name="T2" fmla="*/ 11443 w 11731"/>
              <a:gd name="T3" fmla="*/ 0 h 543"/>
              <a:gd name="T4" fmla="*/ 11163 w 11731"/>
              <a:gd name="T5" fmla="*/ 233 h 543"/>
              <a:gd name="T6" fmla="*/ 10883 w 11731"/>
              <a:gd name="T7" fmla="*/ 0 h 543"/>
              <a:gd name="T8" fmla="*/ 10605 w 11731"/>
              <a:gd name="T9" fmla="*/ 233 h 543"/>
              <a:gd name="T10" fmla="*/ 10327 w 11731"/>
              <a:gd name="T11" fmla="*/ 0 h 543"/>
              <a:gd name="T12" fmla="*/ 10049 w 11731"/>
              <a:gd name="T13" fmla="*/ 233 h 543"/>
              <a:gd name="T14" fmla="*/ 9771 w 11731"/>
              <a:gd name="T15" fmla="*/ 0 h 543"/>
              <a:gd name="T16" fmla="*/ 9491 w 11731"/>
              <a:gd name="T17" fmla="*/ 233 h 543"/>
              <a:gd name="T18" fmla="*/ 9211 w 11731"/>
              <a:gd name="T19" fmla="*/ 0 h 543"/>
              <a:gd name="T20" fmla="*/ 8933 w 11731"/>
              <a:gd name="T21" fmla="*/ 233 h 543"/>
              <a:gd name="T22" fmla="*/ 8655 w 11731"/>
              <a:gd name="T23" fmla="*/ 0 h 543"/>
              <a:gd name="T24" fmla="*/ 8375 w 11731"/>
              <a:gd name="T25" fmla="*/ 233 h 543"/>
              <a:gd name="T26" fmla="*/ 8097 w 11731"/>
              <a:gd name="T27" fmla="*/ 26 h 543"/>
              <a:gd name="T28" fmla="*/ 7819 w 11731"/>
              <a:gd name="T29" fmla="*/ 233 h 543"/>
              <a:gd name="T30" fmla="*/ 7539 w 11731"/>
              <a:gd name="T31" fmla="*/ 0 h 543"/>
              <a:gd name="T32" fmla="*/ 7261 w 11731"/>
              <a:gd name="T33" fmla="*/ 233 h 543"/>
              <a:gd name="T34" fmla="*/ 6983 w 11731"/>
              <a:gd name="T35" fmla="*/ 0 h 543"/>
              <a:gd name="T36" fmla="*/ 6704 w 11731"/>
              <a:gd name="T37" fmla="*/ 233 h 543"/>
              <a:gd name="T38" fmla="*/ 6427 w 11731"/>
              <a:gd name="T39" fmla="*/ 0 h 543"/>
              <a:gd name="T40" fmla="*/ 6425 w 11731"/>
              <a:gd name="T41" fmla="*/ 24 h 543"/>
              <a:gd name="T42" fmla="*/ 6424 w 11731"/>
              <a:gd name="T43" fmla="*/ 0 h 543"/>
              <a:gd name="T44" fmla="*/ 6146 w 11731"/>
              <a:gd name="T45" fmla="*/ 233 h 543"/>
              <a:gd name="T46" fmla="*/ 5941 w 11731"/>
              <a:gd name="T47" fmla="*/ 158 h 543"/>
              <a:gd name="T48" fmla="*/ 5867 w 11731"/>
              <a:gd name="T49" fmla="*/ 0 h 543"/>
              <a:gd name="T50" fmla="*/ 5867 w 11731"/>
              <a:gd name="T51" fmla="*/ 7 h 543"/>
              <a:gd name="T52" fmla="*/ 5867 w 11731"/>
              <a:gd name="T53" fmla="*/ 0 h 543"/>
              <a:gd name="T54" fmla="*/ 5793 w 11731"/>
              <a:gd name="T55" fmla="*/ 158 h 543"/>
              <a:gd name="T56" fmla="*/ 5588 w 11731"/>
              <a:gd name="T57" fmla="*/ 233 h 543"/>
              <a:gd name="T58" fmla="*/ 5311 w 11731"/>
              <a:gd name="T59" fmla="*/ 0 h 543"/>
              <a:gd name="T60" fmla="*/ 5309 w 11731"/>
              <a:gd name="T61" fmla="*/ 24 h 543"/>
              <a:gd name="T62" fmla="*/ 5308 w 11731"/>
              <a:gd name="T63" fmla="*/ 0 h 543"/>
              <a:gd name="T64" fmla="*/ 5030 w 11731"/>
              <a:gd name="T65" fmla="*/ 233 h 543"/>
              <a:gd name="T66" fmla="*/ 4755 w 11731"/>
              <a:gd name="T67" fmla="*/ 0 h 543"/>
              <a:gd name="T68" fmla="*/ 4475 w 11731"/>
              <a:gd name="T69" fmla="*/ 233 h 543"/>
              <a:gd name="T70" fmla="*/ 4195 w 11731"/>
              <a:gd name="T71" fmla="*/ 0 h 543"/>
              <a:gd name="T72" fmla="*/ 3917 w 11731"/>
              <a:gd name="T73" fmla="*/ 233 h 543"/>
              <a:gd name="T74" fmla="*/ 3639 w 11731"/>
              <a:gd name="T75" fmla="*/ 0 h 543"/>
              <a:gd name="T76" fmla="*/ 3359 w 11731"/>
              <a:gd name="T77" fmla="*/ 233 h 543"/>
              <a:gd name="T78" fmla="*/ 3081 w 11731"/>
              <a:gd name="T79" fmla="*/ 26 h 543"/>
              <a:gd name="T80" fmla="*/ 2803 w 11731"/>
              <a:gd name="T81" fmla="*/ 233 h 543"/>
              <a:gd name="T82" fmla="*/ 2523 w 11731"/>
              <a:gd name="T83" fmla="*/ 0 h 543"/>
              <a:gd name="T84" fmla="*/ 2245 w 11731"/>
              <a:gd name="T85" fmla="*/ 233 h 543"/>
              <a:gd name="T86" fmla="*/ 1967 w 11731"/>
              <a:gd name="T87" fmla="*/ 0 h 543"/>
              <a:gd name="T88" fmla="*/ 1687 w 11731"/>
              <a:gd name="T89" fmla="*/ 233 h 543"/>
              <a:gd name="T90" fmla="*/ 1408 w 11731"/>
              <a:gd name="T91" fmla="*/ 0 h 543"/>
              <a:gd name="T92" fmla="*/ 1130 w 11731"/>
              <a:gd name="T93" fmla="*/ 233 h 543"/>
              <a:gd name="T94" fmla="*/ 851 w 11731"/>
              <a:gd name="T95" fmla="*/ 0 h 543"/>
              <a:gd name="T96" fmla="*/ 572 w 11731"/>
              <a:gd name="T97" fmla="*/ 233 h 543"/>
              <a:gd name="T98" fmla="*/ 292 w 11731"/>
              <a:gd name="T99" fmla="*/ 0 h 543"/>
              <a:gd name="T100" fmla="*/ 12 w 11731"/>
              <a:gd name="T101" fmla="*/ 233 h 543"/>
              <a:gd name="T102" fmla="*/ 0 w 11731"/>
              <a:gd name="T103" fmla="*/ 233 h 543"/>
              <a:gd name="T104" fmla="*/ 0 w 11731"/>
              <a:gd name="T105" fmla="*/ 543 h 543"/>
              <a:gd name="T106" fmla="*/ 5016 w 11731"/>
              <a:gd name="T107" fmla="*/ 543 h 543"/>
              <a:gd name="T108" fmla="*/ 6715 w 11731"/>
              <a:gd name="T109" fmla="*/ 543 h 543"/>
              <a:gd name="T110" fmla="*/ 11731 w 11731"/>
              <a:gd name="T111" fmla="*/ 543 h 543"/>
              <a:gd name="T112" fmla="*/ 11731 w 11731"/>
              <a:gd name="T113" fmla="*/ 233 h 543"/>
              <a:gd name="T114" fmla="*/ 11721 w 11731"/>
              <a:gd name="T115" fmla="*/ 233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731" h="543">
                <a:moveTo>
                  <a:pt x="11721" y="233"/>
                </a:moveTo>
                <a:cubicBezTo>
                  <a:pt x="11567" y="233"/>
                  <a:pt x="11443" y="129"/>
                  <a:pt x="11443" y="0"/>
                </a:cubicBezTo>
                <a:cubicBezTo>
                  <a:pt x="11443" y="129"/>
                  <a:pt x="11317" y="233"/>
                  <a:pt x="11163" y="233"/>
                </a:cubicBezTo>
                <a:cubicBezTo>
                  <a:pt x="11008" y="233"/>
                  <a:pt x="10883" y="129"/>
                  <a:pt x="10883" y="0"/>
                </a:cubicBezTo>
                <a:cubicBezTo>
                  <a:pt x="10883" y="129"/>
                  <a:pt x="10758" y="233"/>
                  <a:pt x="10605" y="233"/>
                </a:cubicBezTo>
                <a:cubicBezTo>
                  <a:pt x="10451" y="233"/>
                  <a:pt x="10327" y="129"/>
                  <a:pt x="10327" y="0"/>
                </a:cubicBezTo>
                <a:cubicBezTo>
                  <a:pt x="10327" y="129"/>
                  <a:pt x="10202" y="233"/>
                  <a:pt x="10049" y="233"/>
                </a:cubicBezTo>
                <a:cubicBezTo>
                  <a:pt x="9895" y="233"/>
                  <a:pt x="9771" y="129"/>
                  <a:pt x="9771" y="0"/>
                </a:cubicBezTo>
                <a:cubicBezTo>
                  <a:pt x="9771" y="129"/>
                  <a:pt x="9645" y="233"/>
                  <a:pt x="9491" y="233"/>
                </a:cubicBezTo>
                <a:cubicBezTo>
                  <a:pt x="9336" y="233"/>
                  <a:pt x="9211" y="129"/>
                  <a:pt x="9211" y="0"/>
                </a:cubicBezTo>
                <a:cubicBezTo>
                  <a:pt x="9211" y="129"/>
                  <a:pt x="9087" y="233"/>
                  <a:pt x="8933" y="233"/>
                </a:cubicBezTo>
                <a:cubicBezTo>
                  <a:pt x="8780" y="233"/>
                  <a:pt x="8655" y="129"/>
                  <a:pt x="8655" y="0"/>
                </a:cubicBezTo>
                <a:cubicBezTo>
                  <a:pt x="8655" y="129"/>
                  <a:pt x="8530" y="233"/>
                  <a:pt x="8375" y="233"/>
                </a:cubicBezTo>
                <a:cubicBezTo>
                  <a:pt x="8231" y="233"/>
                  <a:pt x="8113" y="142"/>
                  <a:pt x="8097" y="26"/>
                </a:cubicBezTo>
                <a:cubicBezTo>
                  <a:pt x="8082" y="142"/>
                  <a:pt x="7963" y="233"/>
                  <a:pt x="7819" y="233"/>
                </a:cubicBezTo>
                <a:cubicBezTo>
                  <a:pt x="7665" y="233"/>
                  <a:pt x="7539" y="129"/>
                  <a:pt x="7539" y="0"/>
                </a:cubicBezTo>
                <a:cubicBezTo>
                  <a:pt x="7539" y="129"/>
                  <a:pt x="7415" y="233"/>
                  <a:pt x="7261" y="233"/>
                </a:cubicBezTo>
                <a:cubicBezTo>
                  <a:pt x="7108" y="233"/>
                  <a:pt x="6983" y="129"/>
                  <a:pt x="6983" y="0"/>
                </a:cubicBezTo>
                <a:cubicBezTo>
                  <a:pt x="6983" y="128"/>
                  <a:pt x="6858" y="233"/>
                  <a:pt x="6704" y="233"/>
                </a:cubicBezTo>
                <a:cubicBezTo>
                  <a:pt x="6551" y="233"/>
                  <a:pt x="6427" y="128"/>
                  <a:pt x="6427" y="0"/>
                </a:cubicBezTo>
                <a:cubicBezTo>
                  <a:pt x="6427" y="8"/>
                  <a:pt x="6426" y="16"/>
                  <a:pt x="6425" y="24"/>
                </a:cubicBezTo>
                <a:cubicBezTo>
                  <a:pt x="6424" y="16"/>
                  <a:pt x="6424" y="8"/>
                  <a:pt x="6424" y="0"/>
                </a:cubicBezTo>
                <a:cubicBezTo>
                  <a:pt x="6424" y="128"/>
                  <a:pt x="6299" y="233"/>
                  <a:pt x="6146" y="233"/>
                </a:cubicBezTo>
                <a:cubicBezTo>
                  <a:pt x="6065" y="233"/>
                  <a:pt x="5992" y="204"/>
                  <a:pt x="5941" y="158"/>
                </a:cubicBezTo>
                <a:cubicBezTo>
                  <a:pt x="5895" y="116"/>
                  <a:pt x="5867" y="61"/>
                  <a:pt x="5867" y="0"/>
                </a:cubicBezTo>
                <a:cubicBezTo>
                  <a:pt x="5867" y="2"/>
                  <a:pt x="5867" y="5"/>
                  <a:pt x="5867" y="7"/>
                </a:cubicBezTo>
                <a:cubicBezTo>
                  <a:pt x="5867" y="5"/>
                  <a:pt x="5867" y="2"/>
                  <a:pt x="5867" y="0"/>
                </a:cubicBezTo>
                <a:cubicBezTo>
                  <a:pt x="5867" y="61"/>
                  <a:pt x="5839" y="117"/>
                  <a:pt x="5793" y="158"/>
                </a:cubicBezTo>
                <a:cubicBezTo>
                  <a:pt x="5742" y="204"/>
                  <a:pt x="5669" y="233"/>
                  <a:pt x="5588" y="233"/>
                </a:cubicBezTo>
                <a:cubicBezTo>
                  <a:pt x="5435" y="233"/>
                  <a:pt x="5311" y="128"/>
                  <a:pt x="5311" y="0"/>
                </a:cubicBezTo>
                <a:cubicBezTo>
                  <a:pt x="5311" y="8"/>
                  <a:pt x="5310" y="16"/>
                  <a:pt x="5309" y="24"/>
                </a:cubicBezTo>
                <a:cubicBezTo>
                  <a:pt x="5308" y="16"/>
                  <a:pt x="5308" y="8"/>
                  <a:pt x="5308" y="0"/>
                </a:cubicBezTo>
                <a:cubicBezTo>
                  <a:pt x="5308" y="128"/>
                  <a:pt x="5184" y="232"/>
                  <a:pt x="5030" y="233"/>
                </a:cubicBezTo>
                <a:cubicBezTo>
                  <a:pt x="4878" y="232"/>
                  <a:pt x="4755" y="128"/>
                  <a:pt x="4755" y="0"/>
                </a:cubicBezTo>
                <a:cubicBezTo>
                  <a:pt x="4755" y="129"/>
                  <a:pt x="4629" y="233"/>
                  <a:pt x="4475" y="233"/>
                </a:cubicBezTo>
                <a:cubicBezTo>
                  <a:pt x="4320" y="233"/>
                  <a:pt x="4195" y="129"/>
                  <a:pt x="4195" y="0"/>
                </a:cubicBezTo>
                <a:cubicBezTo>
                  <a:pt x="4195" y="129"/>
                  <a:pt x="4071" y="233"/>
                  <a:pt x="3917" y="233"/>
                </a:cubicBezTo>
                <a:cubicBezTo>
                  <a:pt x="3764" y="233"/>
                  <a:pt x="3639" y="129"/>
                  <a:pt x="3639" y="0"/>
                </a:cubicBezTo>
                <a:cubicBezTo>
                  <a:pt x="3639" y="129"/>
                  <a:pt x="3514" y="233"/>
                  <a:pt x="3359" y="233"/>
                </a:cubicBezTo>
                <a:cubicBezTo>
                  <a:pt x="3215" y="233"/>
                  <a:pt x="3097" y="142"/>
                  <a:pt x="3081" y="26"/>
                </a:cubicBezTo>
                <a:cubicBezTo>
                  <a:pt x="3066" y="142"/>
                  <a:pt x="2947" y="233"/>
                  <a:pt x="2803" y="233"/>
                </a:cubicBezTo>
                <a:cubicBezTo>
                  <a:pt x="2649" y="233"/>
                  <a:pt x="2523" y="129"/>
                  <a:pt x="2523" y="0"/>
                </a:cubicBezTo>
                <a:cubicBezTo>
                  <a:pt x="2523" y="129"/>
                  <a:pt x="2399" y="233"/>
                  <a:pt x="2245" y="233"/>
                </a:cubicBezTo>
                <a:cubicBezTo>
                  <a:pt x="2092" y="233"/>
                  <a:pt x="1967" y="129"/>
                  <a:pt x="1967" y="0"/>
                </a:cubicBezTo>
                <a:cubicBezTo>
                  <a:pt x="1967" y="129"/>
                  <a:pt x="1842" y="233"/>
                  <a:pt x="1687" y="233"/>
                </a:cubicBezTo>
                <a:cubicBezTo>
                  <a:pt x="1533" y="233"/>
                  <a:pt x="1408" y="129"/>
                  <a:pt x="1408" y="0"/>
                </a:cubicBezTo>
                <a:cubicBezTo>
                  <a:pt x="1408" y="129"/>
                  <a:pt x="1283" y="233"/>
                  <a:pt x="1130" y="233"/>
                </a:cubicBezTo>
                <a:cubicBezTo>
                  <a:pt x="976" y="233"/>
                  <a:pt x="851" y="129"/>
                  <a:pt x="851" y="0"/>
                </a:cubicBezTo>
                <a:cubicBezTo>
                  <a:pt x="851" y="129"/>
                  <a:pt x="726" y="233"/>
                  <a:pt x="572" y="233"/>
                </a:cubicBezTo>
                <a:cubicBezTo>
                  <a:pt x="417" y="233"/>
                  <a:pt x="292" y="129"/>
                  <a:pt x="292" y="0"/>
                </a:cubicBezTo>
                <a:cubicBezTo>
                  <a:pt x="292" y="129"/>
                  <a:pt x="167" y="233"/>
                  <a:pt x="12" y="233"/>
                </a:cubicBezTo>
                <a:cubicBezTo>
                  <a:pt x="8" y="233"/>
                  <a:pt x="4" y="233"/>
                  <a:pt x="0" y="233"/>
                </a:cubicBezTo>
                <a:cubicBezTo>
                  <a:pt x="0" y="543"/>
                  <a:pt x="0" y="543"/>
                  <a:pt x="0" y="543"/>
                </a:cubicBezTo>
                <a:cubicBezTo>
                  <a:pt x="5016" y="543"/>
                  <a:pt x="5016" y="543"/>
                  <a:pt x="5016" y="543"/>
                </a:cubicBezTo>
                <a:cubicBezTo>
                  <a:pt x="6715" y="543"/>
                  <a:pt x="6715" y="543"/>
                  <a:pt x="6715" y="543"/>
                </a:cubicBezTo>
                <a:cubicBezTo>
                  <a:pt x="11731" y="543"/>
                  <a:pt x="11731" y="543"/>
                  <a:pt x="11731" y="543"/>
                </a:cubicBezTo>
                <a:cubicBezTo>
                  <a:pt x="11731" y="233"/>
                  <a:pt x="11731" y="233"/>
                  <a:pt x="11731" y="233"/>
                </a:cubicBezTo>
                <a:cubicBezTo>
                  <a:pt x="11728" y="233"/>
                  <a:pt x="11724" y="233"/>
                  <a:pt x="11721" y="23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E3588C42-8DEB-44CF-A311-1C9681FBA027}"/>
              </a:ext>
            </a:extLst>
          </p:cNvPr>
          <p:cNvSpPr txBox="1"/>
          <p:nvPr/>
        </p:nvSpPr>
        <p:spPr>
          <a:xfrm>
            <a:off x="2104918" y="1214805"/>
            <a:ext cx="3467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600" b="1" dirty="0">
                <a:solidFill>
                  <a:srgbClr val="FFFF00"/>
                </a:solidFill>
              </a:rPr>
              <a:t>Pomoc uchodźcom wojennym </a:t>
            </a:r>
            <a:br>
              <a:rPr lang="pl-PL" sz="1600" b="1" dirty="0">
                <a:solidFill>
                  <a:srgbClr val="FFFF00"/>
                </a:solidFill>
              </a:rPr>
            </a:br>
            <a:r>
              <a:rPr lang="pl-PL" sz="1600" b="1" dirty="0">
                <a:solidFill>
                  <a:srgbClr val="FFFF00"/>
                </a:solidFill>
              </a:rPr>
              <a:t>z Ukrainy </a:t>
            </a:r>
            <a:r>
              <a:rPr lang="pl-PL" sz="1600" dirty="0">
                <a:solidFill>
                  <a:srgbClr val="FFFFFF"/>
                </a:solidFill>
              </a:rPr>
              <a:t>(edukacja i wychowanie, mieszkalnictwo, ochrona zdrowia, sprawy obywatelskie)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E52A1A8E-CEB6-4948-8224-55B49F5484CC}"/>
              </a:ext>
            </a:extLst>
          </p:cNvPr>
          <p:cNvSpPr txBox="1"/>
          <p:nvPr/>
        </p:nvSpPr>
        <p:spPr>
          <a:xfrm>
            <a:off x="987333" y="1294421"/>
            <a:ext cx="143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CB1B4A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01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441FC63C-104C-4938-BD0E-DB6B1C8996BB}"/>
              </a:ext>
            </a:extLst>
          </p:cNvPr>
          <p:cNvSpPr txBox="1"/>
          <p:nvPr/>
        </p:nvSpPr>
        <p:spPr>
          <a:xfrm>
            <a:off x="2112352" y="2338942"/>
            <a:ext cx="3238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FFFF00"/>
                </a:solidFill>
              </a:rPr>
              <a:t>Energia, ciepło, węgiel, gaz</a:t>
            </a:r>
            <a:r>
              <a:rPr lang="pl-PL" sz="1600" dirty="0">
                <a:solidFill>
                  <a:schemeClr val="bg1"/>
                </a:solidFill>
              </a:rPr>
              <a:t> (rozszerzenie katalogu uprawnionych podmiotów</a:t>
            </a:r>
            <a:r>
              <a:rPr lang="pl-PL" sz="1600" dirty="0"/>
              <a:t>; </a:t>
            </a:r>
            <a:r>
              <a:rPr lang="pl-PL" sz="1600" dirty="0">
                <a:solidFill>
                  <a:schemeClr val="bg1"/>
                </a:solidFill>
              </a:rPr>
              <a:t>rezygnacja z kaskady, rada gminy, jakość węgla, umowa)</a:t>
            </a: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A6BD373C-8E6E-474B-9DE5-58E26DB852CC}"/>
              </a:ext>
            </a:extLst>
          </p:cNvPr>
          <p:cNvSpPr txBox="1"/>
          <p:nvPr/>
        </p:nvSpPr>
        <p:spPr>
          <a:xfrm>
            <a:off x="987333" y="2323121"/>
            <a:ext cx="143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CB414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02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FCB414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C4111CB9-2DC5-447C-A568-E5F95210CB16}"/>
              </a:ext>
            </a:extLst>
          </p:cNvPr>
          <p:cNvSpPr txBox="1"/>
          <p:nvPr/>
        </p:nvSpPr>
        <p:spPr>
          <a:xfrm>
            <a:off x="2130696" y="3429000"/>
            <a:ext cx="28275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600" b="1" dirty="0">
                <a:solidFill>
                  <a:srgbClr val="FFFF00"/>
                </a:solidFill>
              </a:rPr>
              <a:t>COVID 19 </a:t>
            </a:r>
            <a:r>
              <a:rPr lang="pl-PL" sz="1600" b="1" dirty="0">
                <a:solidFill>
                  <a:schemeClr val="bg1"/>
                </a:solidFill>
              </a:rPr>
              <a:t>- </a:t>
            </a:r>
            <a:r>
              <a:rPr lang="pl-PL" sz="1600" dirty="0">
                <a:solidFill>
                  <a:schemeClr val="bg1"/>
                </a:solidFill>
              </a:rPr>
              <a:t>zakaz wykonywania tytułu wykonawczego nakazującego opróżnienie lokalu mieszkalnego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367F974D-B8D4-4FF7-9A9C-64E8936D86F8}"/>
              </a:ext>
            </a:extLst>
          </p:cNvPr>
          <p:cNvSpPr txBox="1"/>
          <p:nvPr/>
        </p:nvSpPr>
        <p:spPr>
          <a:xfrm>
            <a:off x="987333" y="3383571"/>
            <a:ext cx="143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2AFB6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03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42AFB6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10902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5">
            <a:extLst>
              <a:ext uri="{FF2B5EF4-FFF2-40B4-BE49-F238E27FC236}">
                <a16:creationId xmlns:a16="http://schemas.microsoft.com/office/drawing/2014/main" id="{8D639A86-EBB0-406C-B39C-3B6D305531D2}"/>
              </a:ext>
            </a:extLst>
          </p:cNvPr>
          <p:cNvSpPr>
            <a:spLocks/>
          </p:cNvSpPr>
          <p:nvPr/>
        </p:nvSpPr>
        <p:spPr bwMode="auto">
          <a:xfrm>
            <a:off x="5560505" y="1092728"/>
            <a:ext cx="2068512" cy="5765271"/>
          </a:xfrm>
          <a:custGeom>
            <a:avLst/>
            <a:gdLst>
              <a:gd name="T0" fmla="*/ 575 w 1649"/>
              <a:gd name="T1" fmla="*/ 4713 h 4903"/>
              <a:gd name="T2" fmla="*/ 605 w 1649"/>
              <a:gd name="T3" fmla="*/ 2629 h 4903"/>
              <a:gd name="T4" fmla="*/ 513 w 1649"/>
              <a:gd name="T5" fmla="*/ 1875 h 4903"/>
              <a:gd name="T6" fmla="*/ 264 w 1649"/>
              <a:gd name="T7" fmla="*/ 1470 h 4903"/>
              <a:gd name="T8" fmla="*/ 23 w 1649"/>
              <a:gd name="T9" fmla="*/ 1008 h 4903"/>
              <a:gd name="T10" fmla="*/ 62 w 1649"/>
              <a:gd name="T11" fmla="*/ 918 h 4903"/>
              <a:gd name="T12" fmla="*/ 347 w 1649"/>
              <a:gd name="T13" fmla="*/ 1150 h 4903"/>
              <a:gd name="T14" fmla="*/ 519 w 1649"/>
              <a:gd name="T15" fmla="*/ 1239 h 4903"/>
              <a:gd name="T16" fmla="*/ 519 w 1649"/>
              <a:gd name="T17" fmla="*/ 560 h 4903"/>
              <a:gd name="T18" fmla="*/ 503 w 1649"/>
              <a:gd name="T19" fmla="*/ 167 h 4903"/>
              <a:gd name="T20" fmla="*/ 646 w 1649"/>
              <a:gd name="T21" fmla="*/ 175 h 4903"/>
              <a:gd name="T22" fmla="*/ 739 w 1649"/>
              <a:gd name="T23" fmla="*/ 746 h 4903"/>
              <a:gd name="T24" fmla="*/ 803 w 1649"/>
              <a:gd name="T25" fmla="*/ 892 h 4903"/>
              <a:gd name="T26" fmla="*/ 831 w 1649"/>
              <a:gd name="T27" fmla="*/ 734 h 4903"/>
              <a:gd name="T28" fmla="*/ 880 w 1649"/>
              <a:gd name="T29" fmla="*/ 119 h 4903"/>
              <a:gd name="T30" fmla="*/ 992 w 1649"/>
              <a:gd name="T31" fmla="*/ 8 h 4903"/>
              <a:gd name="T32" fmla="*/ 1052 w 1649"/>
              <a:gd name="T33" fmla="*/ 286 h 4903"/>
              <a:gd name="T34" fmla="*/ 1054 w 1649"/>
              <a:gd name="T35" fmla="*/ 935 h 4903"/>
              <a:gd name="T36" fmla="*/ 1228 w 1649"/>
              <a:gd name="T37" fmla="*/ 352 h 4903"/>
              <a:gd name="T38" fmla="*/ 1271 w 1649"/>
              <a:gd name="T39" fmla="*/ 210 h 4903"/>
              <a:gd name="T40" fmla="*/ 1413 w 1649"/>
              <a:gd name="T41" fmla="*/ 254 h 4903"/>
              <a:gd name="T42" fmla="*/ 1343 w 1649"/>
              <a:gd name="T43" fmla="*/ 644 h 4903"/>
              <a:gd name="T44" fmla="*/ 1259 w 1649"/>
              <a:gd name="T45" fmla="*/ 1054 h 4903"/>
              <a:gd name="T46" fmla="*/ 1297 w 1649"/>
              <a:gd name="T47" fmla="*/ 1061 h 4903"/>
              <a:gd name="T48" fmla="*/ 1532 w 1649"/>
              <a:gd name="T49" fmla="*/ 523 h 4903"/>
              <a:gd name="T50" fmla="*/ 1632 w 1649"/>
              <a:gd name="T51" fmla="*/ 521 h 4903"/>
              <a:gd name="T52" fmla="*/ 1542 w 1649"/>
              <a:gd name="T53" fmla="*/ 889 h 4903"/>
              <a:gd name="T54" fmla="*/ 1428 w 1649"/>
              <a:gd name="T55" fmla="*/ 1261 h 4903"/>
              <a:gd name="T56" fmla="*/ 1224 w 1649"/>
              <a:gd name="T57" fmla="*/ 2008 h 4903"/>
              <a:gd name="T58" fmla="*/ 1209 w 1649"/>
              <a:gd name="T59" fmla="*/ 3034 h 4903"/>
              <a:gd name="T60" fmla="*/ 1241 w 1649"/>
              <a:gd name="T61" fmla="*/ 4511 h 4903"/>
              <a:gd name="T62" fmla="*/ 1222 w 1649"/>
              <a:gd name="T63" fmla="*/ 4903 h 4903"/>
              <a:gd name="T64" fmla="*/ 564 w 1649"/>
              <a:gd name="T65" fmla="*/ 4903 h 4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649" h="4903">
                <a:moveTo>
                  <a:pt x="564" y="4903"/>
                </a:moveTo>
                <a:cubicBezTo>
                  <a:pt x="568" y="4837"/>
                  <a:pt x="574" y="4775"/>
                  <a:pt x="575" y="4713"/>
                </a:cubicBezTo>
                <a:cubicBezTo>
                  <a:pt x="584" y="4372"/>
                  <a:pt x="594" y="4031"/>
                  <a:pt x="599" y="3691"/>
                </a:cubicBezTo>
                <a:cubicBezTo>
                  <a:pt x="604" y="3337"/>
                  <a:pt x="604" y="2983"/>
                  <a:pt x="605" y="2629"/>
                </a:cubicBezTo>
                <a:cubicBezTo>
                  <a:pt x="605" y="2480"/>
                  <a:pt x="603" y="2331"/>
                  <a:pt x="596" y="2182"/>
                </a:cubicBezTo>
                <a:cubicBezTo>
                  <a:pt x="591" y="2075"/>
                  <a:pt x="574" y="1968"/>
                  <a:pt x="513" y="1875"/>
                </a:cubicBezTo>
                <a:cubicBezTo>
                  <a:pt x="481" y="1826"/>
                  <a:pt x="446" y="1778"/>
                  <a:pt x="409" y="1732"/>
                </a:cubicBezTo>
                <a:cubicBezTo>
                  <a:pt x="345" y="1653"/>
                  <a:pt x="305" y="1562"/>
                  <a:pt x="264" y="1470"/>
                </a:cubicBezTo>
                <a:cubicBezTo>
                  <a:pt x="210" y="1347"/>
                  <a:pt x="155" y="1224"/>
                  <a:pt x="96" y="1104"/>
                </a:cubicBezTo>
                <a:cubicBezTo>
                  <a:pt x="79" y="1068"/>
                  <a:pt x="49" y="1038"/>
                  <a:pt x="23" y="1008"/>
                </a:cubicBezTo>
                <a:cubicBezTo>
                  <a:pt x="8" y="990"/>
                  <a:pt x="0" y="972"/>
                  <a:pt x="9" y="949"/>
                </a:cubicBezTo>
                <a:cubicBezTo>
                  <a:pt x="18" y="925"/>
                  <a:pt x="38" y="918"/>
                  <a:pt x="62" y="918"/>
                </a:cubicBezTo>
                <a:cubicBezTo>
                  <a:pt x="110" y="920"/>
                  <a:pt x="151" y="942"/>
                  <a:pt x="191" y="965"/>
                </a:cubicBezTo>
                <a:cubicBezTo>
                  <a:pt x="266" y="1007"/>
                  <a:pt x="307" y="1079"/>
                  <a:pt x="347" y="1150"/>
                </a:cubicBezTo>
                <a:cubicBezTo>
                  <a:pt x="373" y="1195"/>
                  <a:pt x="398" y="1240"/>
                  <a:pt x="448" y="1263"/>
                </a:cubicBezTo>
                <a:cubicBezTo>
                  <a:pt x="486" y="1280"/>
                  <a:pt x="503" y="1276"/>
                  <a:pt x="519" y="1239"/>
                </a:cubicBezTo>
                <a:cubicBezTo>
                  <a:pt x="549" y="1170"/>
                  <a:pt x="561" y="1096"/>
                  <a:pt x="556" y="1022"/>
                </a:cubicBezTo>
                <a:cubicBezTo>
                  <a:pt x="547" y="868"/>
                  <a:pt x="531" y="714"/>
                  <a:pt x="519" y="560"/>
                </a:cubicBezTo>
                <a:cubicBezTo>
                  <a:pt x="510" y="446"/>
                  <a:pt x="503" y="331"/>
                  <a:pt x="496" y="216"/>
                </a:cubicBezTo>
                <a:cubicBezTo>
                  <a:pt x="495" y="200"/>
                  <a:pt x="497" y="183"/>
                  <a:pt x="503" y="167"/>
                </a:cubicBezTo>
                <a:cubicBezTo>
                  <a:pt x="518" y="126"/>
                  <a:pt x="547" y="105"/>
                  <a:pt x="586" y="108"/>
                </a:cubicBezTo>
                <a:cubicBezTo>
                  <a:pt x="627" y="111"/>
                  <a:pt x="639" y="146"/>
                  <a:pt x="646" y="175"/>
                </a:cubicBezTo>
                <a:cubicBezTo>
                  <a:pt x="663" y="252"/>
                  <a:pt x="676" y="329"/>
                  <a:pt x="688" y="407"/>
                </a:cubicBezTo>
                <a:cubicBezTo>
                  <a:pt x="706" y="520"/>
                  <a:pt x="720" y="633"/>
                  <a:pt x="739" y="746"/>
                </a:cubicBezTo>
                <a:cubicBezTo>
                  <a:pt x="746" y="789"/>
                  <a:pt x="759" y="827"/>
                  <a:pt x="774" y="867"/>
                </a:cubicBezTo>
                <a:cubicBezTo>
                  <a:pt x="779" y="882"/>
                  <a:pt x="787" y="895"/>
                  <a:pt x="803" y="892"/>
                </a:cubicBezTo>
                <a:cubicBezTo>
                  <a:pt x="819" y="890"/>
                  <a:pt x="820" y="869"/>
                  <a:pt x="821" y="860"/>
                </a:cubicBezTo>
                <a:cubicBezTo>
                  <a:pt x="827" y="816"/>
                  <a:pt x="828" y="778"/>
                  <a:pt x="831" y="734"/>
                </a:cubicBezTo>
                <a:cubicBezTo>
                  <a:pt x="842" y="578"/>
                  <a:pt x="851" y="422"/>
                  <a:pt x="863" y="266"/>
                </a:cubicBezTo>
                <a:cubicBezTo>
                  <a:pt x="867" y="213"/>
                  <a:pt x="872" y="171"/>
                  <a:pt x="880" y="119"/>
                </a:cubicBezTo>
                <a:cubicBezTo>
                  <a:pt x="883" y="100"/>
                  <a:pt x="894" y="72"/>
                  <a:pt x="903" y="56"/>
                </a:cubicBezTo>
                <a:cubicBezTo>
                  <a:pt x="925" y="17"/>
                  <a:pt x="956" y="0"/>
                  <a:pt x="992" y="8"/>
                </a:cubicBezTo>
                <a:cubicBezTo>
                  <a:pt x="1029" y="17"/>
                  <a:pt x="1040" y="50"/>
                  <a:pt x="1046" y="82"/>
                </a:cubicBezTo>
                <a:cubicBezTo>
                  <a:pt x="1059" y="149"/>
                  <a:pt x="1060" y="217"/>
                  <a:pt x="1052" y="286"/>
                </a:cubicBezTo>
                <a:cubicBezTo>
                  <a:pt x="1031" y="486"/>
                  <a:pt x="1027" y="687"/>
                  <a:pt x="1031" y="888"/>
                </a:cubicBezTo>
                <a:cubicBezTo>
                  <a:pt x="1031" y="891"/>
                  <a:pt x="1029" y="929"/>
                  <a:pt x="1054" y="935"/>
                </a:cubicBezTo>
                <a:cubicBezTo>
                  <a:pt x="1100" y="948"/>
                  <a:pt x="1140" y="715"/>
                  <a:pt x="1165" y="619"/>
                </a:cubicBezTo>
                <a:cubicBezTo>
                  <a:pt x="1189" y="530"/>
                  <a:pt x="1206" y="440"/>
                  <a:pt x="1228" y="352"/>
                </a:cubicBezTo>
                <a:cubicBezTo>
                  <a:pt x="1238" y="309"/>
                  <a:pt x="1251" y="267"/>
                  <a:pt x="1263" y="224"/>
                </a:cubicBezTo>
                <a:cubicBezTo>
                  <a:pt x="1265" y="219"/>
                  <a:pt x="1268" y="214"/>
                  <a:pt x="1271" y="210"/>
                </a:cubicBezTo>
                <a:cubicBezTo>
                  <a:pt x="1292" y="184"/>
                  <a:pt x="1314" y="160"/>
                  <a:pt x="1352" y="170"/>
                </a:cubicBezTo>
                <a:cubicBezTo>
                  <a:pt x="1383" y="178"/>
                  <a:pt x="1415" y="217"/>
                  <a:pt x="1413" y="254"/>
                </a:cubicBezTo>
                <a:cubicBezTo>
                  <a:pt x="1411" y="291"/>
                  <a:pt x="1401" y="328"/>
                  <a:pt x="1395" y="366"/>
                </a:cubicBezTo>
                <a:cubicBezTo>
                  <a:pt x="1380" y="451"/>
                  <a:pt x="1352" y="586"/>
                  <a:pt x="1343" y="644"/>
                </a:cubicBezTo>
                <a:cubicBezTo>
                  <a:pt x="1334" y="701"/>
                  <a:pt x="1300" y="835"/>
                  <a:pt x="1278" y="926"/>
                </a:cubicBezTo>
                <a:cubicBezTo>
                  <a:pt x="1263" y="966"/>
                  <a:pt x="1255" y="1030"/>
                  <a:pt x="1259" y="1054"/>
                </a:cubicBezTo>
                <a:cubicBezTo>
                  <a:pt x="1260" y="1060"/>
                  <a:pt x="1261" y="1070"/>
                  <a:pt x="1272" y="1073"/>
                </a:cubicBezTo>
                <a:cubicBezTo>
                  <a:pt x="1284" y="1076"/>
                  <a:pt x="1294" y="1068"/>
                  <a:pt x="1297" y="1061"/>
                </a:cubicBezTo>
                <a:cubicBezTo>
                  <a:pt x="1326" y="999"/>
                  <a:pt x="1358" y="937"/>
                  <a:pt x="1381" y="872"/>
                </a:cubicBezTo>
                <a:cubicBezTo>
                  <a:pt x="1424" y="753"/>
                  <a:pt x="1460" y="630"/>
                  <a:pt x="1532" y="523"/>
                </a:cubicBezTo>
                <a:cubicBezTo>
                  <a:pt x="1541" y="510"/>
                  <a:pt x="1553" y="497"/>
                  <a:pt x="1567" y="490"/>
                </a:cubicBezTo>
                <a:cubicBezTo>
                  <a:pt x="1595" y="476"/>
                  <a:pt x="1621" y="492"/>
                  <a:pt x="1632" y="521"/>
                </a:cubicBezTo>
                <a:cubicBezTo>
                  <a:pt x="1649" y="563"/>
                  <a:pt x="1639" y="604"/>
                  <a:pt x="1626" y="643"/>
                </a:cubicBezTo>
                <a:cubicBezTo>
                  <a:pt x="1600" y="726"/>
                  <a:pt x="1570" y="807"/>
                  <a:pt x="1542" y="889"/>
                </a:cubicBezTo>
                <a:cubicBezTo>
                  <a:pt x="1506" y="998"/>
                  <a:pt x="1464" y="1086"/>
                  <a:pt x="1428" y="1196"/>
                </a:cubicBezTo>
                <a:cubicBezTo>
                  <a:pt x="1424" y="1210"/>
                  <a:pt x="1429" y="1246"/>
                  <a:pt x="1428" y="1261"/>
                </a:cubicBezTo>
                <a:cubicBezTo>
                  <a:pt x="1412" y="1403"/>
                  <a:pt x="1371" y="1713"/>
                  <a:pt x="1319" y="1798"/>
                </a:cubicBezTo>
                <a:cubicBezTo>
                  <a:pt x="1235" y="1937"/>
                  <a:pt x="1249" y="1935"/>
                  <a:pt x="1224" y="2008"/>
                </a:cubicBezTo>
                <a:cubicBezTo>
                  <a:pt x="1215" y="2034"/>
                  <a:pt x="1214" y="2166"/>
                  <a:pt x="1214" y="2195"/>
                </a:cubicBezTo>
                <a:cubicBezTo>
                  <a:pt x="1212" y="2475"/>
                  <a:pt x="1210" y="2754"/>
                  <a:pt x="1209" y="3034"/>
                </a:cubicBezTo>
                <a:cubicBezTo>
                  <a:pt x="1209" y="3165"/>
                  <a:pt x="1210" y="3295"/>
                  <a:pt x="1213" y="3426"/>
                </a:cubicBezTo>
                <a:cubicBezTo>
                  <a:pt x="1221" y="3788"/>
                  <a:pt x="1231" y="4149"/>
                  <a:pt x="1241" y="4511"/>
                </a:cubicBezTo>
                <a:cubicBezTo>
                  <a:pt x="1244" y="4630"/>
                  <a:pt x="1252" y="4748"/>
                  <a:pt x="1257" y="4867"/>
                </a:cubicBezTo>
                <a:cubicBezTo>
                  <a:pt x="1259" y="4903"/>
                  <a:pt x="1258" y="4903"/>
                  <a:pt x="1222" y="4903"/>
                </a:cubicBezTo>
                <a:cubicBezTo>
                  <a:pt x="1015" y="4903"/>
                  <a:pt x="809" y="4903"/>
                  <a:pt x="602" y="4903"/>
                </a:cubicBezTo>
                <a:cubicBezTo>
                  <a:pt x="591" y="4903"/>
                  <a:pt x="580" y="4903"/>
                  <a:pt x="564" y="490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48D4B3C-BF69-42CB-89BB-0A37BAE38BCF}"/>
              </a:ext>
            </a:extLst>
          </p:cNvPr>
          <p:cNvSpPr>
            <a:spLocks/>
          </p:cNvSpPr>
          <p:nvPr/>
        </p:nvSpPr>
        <p:spPr bwMode="auto">
          <a:xfrm>
            <a:off x="906740" y="3835941"/>
            <a:ext cx="2068512" cy="5765271"/>
          </a:xfrm>
          <a:custGeom>
            <a:avLst/>
            <a:gdLst>
              <a:gd name="T0" fmla="*/ 575 w 1649"/>
              <a:gd name="T1" fmla="*/ 4713 h 4903"/>
              <a:gd name="T2" fmla="*/ 605 w 1649"/>
              <a:gd name="T3" fmla="*/ 2629 h 4903"/>
              <a:gd name="T4" fmla="*/ 513 w 1649"/>
              <a:gd name="T5" fmla="*/ 1875 h 4903"/>
              <a:gd name="T6" fmla="*/ 264 w 1649"/>
              <a:gd name="T7" fmla="*/ 1470 h 4903"/>
              <a:gd name="T8" fmla="*/ 23 w 1649"/>
              <a:gd name="T9" fmla="*/ 1008 h 4903"/>
              <a:gd name="T10" fmla="*/ 62 w 1649"/>
              <a:gd name="T11" fmla="*/ 918 h 4903"/>
              <a:gd name="T12" fmla="*/ 347 w 1649"/>
              <a:gd name="T13" fmla="*/ 1150 h 4903"/>
              <a:gd name="T14" fmla="*/ 519 w 1649"/>
              <a:gd name="T15" fmla="*/ 1239 h 4903"/>
              <a:gd name="T16" fmla="*/ 519 w 1649"/>
              <a:gd name="T17" fmla="*/ 560 h 4903"/>
              <a:gd name="T18" fmla="*/ 503 w 1649"/>
              <a:gd name="T19" fmla="*/ 167 h 4903"/>
              <a:gd name="T20" fmla="*/ 646 w 1649"/>
              <a:gd name="T21" fmla="*/ 175 h 4903"/>
              <a:gd name="T22" fmla="*/ 739 w 1649"/>
              <a:gd name="T23" fmla="*/ 746 h 4903"/>
              <a:gd name="T24" fmla="*/ 803 w 1649"/>
              <a:gd name="T25" fmla="*/ 892 h 4903"/>
              <a:gd name="T26" fmla="*/ 831 w 1649"/>
              <a:gd name="T27" fmla="*/ 734 h 4903"/>
              <a:gd name="T28" fmla="*/ 880 w 1649"/>
              <a:gd name="T29" fmla="*/ 119 h 4903"/>
              <a:gd name="T30" fmla="*/ 992 w 1649"/>
              <a:gd name="T31" fmla="*/ 8 h 4903"/>
              <a:gd name="T32" fmla="*/ 1052 w 1649"/>
              <a:gd name="T33" fmla="*/ 286 h 4903"/>
              <a:gd name="T34" fmla="*/ 1054 w 1649"/>
              <a:gd name="T35" fmla="*/ 935 h 4903"/>
              <a:gd name="T36" fmla="*/ 1228 w 1649"/>
              <a:gd name="T37" fmla="*/ 352 h 4903"/>
              <a:gd name="T38" fmla="*/ 1271 w 1649"/>
              <a:gd name="T39" fmla="*/ 210 h 4903"/>
              <a:gd name="T40" fmla="*/ 1413 w 1649"/>
              <a:gd name="T41" fmla="*/ 254 h 4903"/>
              <a:gd name="T42" fmla="*/ 1343 w 1649"/>
              <a:gd name="T43" fmla="*/ 644 h 4903"/>
              <a:gd name="T44" fmla="*/ 1259 w 1649"/>
              <a:gd name="T45" fmla="*/ 1054 h 4903"/>
              <a:gd name="T46" fmla="*/ 1297 w 1649"/>
              <a:gd name="T47" fmla="*/ 1061 h 4903"/>
              <a:gd name="T48" fmla="*/ 1532 w 1649"/>
              <a:gd name="T49" fmla="*/ 523 h 4903"/>
              <a:gd name="T50" fmla="*/ 1632 w 1649"/>
              <a:gd name="T51" fmla="*/ 521 h 4903"/>
              <a:gd name="T52" fmla="*/ 1542 w 1649"/>
              <a:gd name="T53" fmla="*/ 889 h 4903"/>
              <a:gd name="T54" fmla="*/ 1428 w 1649"/>
              <a:gd name="T55" fmla="*/ 1261 h 4903"/>
              <a:gd name="T56" fmla="*/ 1224 w 1649"/>
              <a:gd name="T57" fmla="*/ 2008 h 4903"/>
              <a:gd name="T58" fmla="*/ 1209 w 1649"/>
              <a:gd name="T59" fmla="*/ 3034 h 4903"/>
              <a:gd name="T60" fmla="*/ 1241 w 1649"/>
              <a:gd name="T61" fmla="*/ 4511 h 4903"/>
              <a:gd name="T62" fmla="*/ 1222 w 1649"/>
              <a:gd name="T63" fmla="*/ 4903 h 4903"/>
              <a:gd name="T64" fmla="*/ 564 w 1649"/>
              <a:gd name="T65" fmla="*/ 4903 h 4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649" h="4903">
                <a:moveTo>
                  <a:pt x="564" y="4903"/>
                </a:moveTo>
                <a:cubicBezTo>
                  <a:pt x="568" y="4837"/>
                  <a:pt x="574" y="4775"/>
                  <a:pt x="575" y="4713"/>
                </a:cubicBezTo>
                <a:cubicBezTo>
                  <a:pt x="584" y="4372"/>
                  <a:pt x="594" y="4031"/>
                  <a:pt x="599" y="3691"/>
                </a:cubicBezTo>
                <a:cubicBezTo>
                  <a:pt x="604" y="3337"/>
                  <a:pt x="604" y="2983"/>
                  <a:pt x="605" y="2629"/>
                </a:cubicBezTo>
                <a:cubicBezTo>
                  <a:pt x="605" y="2480"/>
                  <a:pt x="603" y="2331"/>
                  <a:pt x="596" y="2182"/>
                </a:cubicBezTo>
                <a:cubicBezTo>
                  <a:pt x="591" y="2075"/>
                  <a:pt x="574" y="1968"/>
                  <a:pt x="513" y="1875"/>
                </a:cubicBezTo>
                <a:cubicBezTo>
                  <a:pt x="481" y="1826"/>
                  <a:pt x="446" y="1778"/>
                  <a:pt x="409" y="1732"/>
                </a:cubicBezTo>
                <a:cubicBezTo>
                  <a:pt x="345" y="1653"/>
                  <a:pt x="305" y="1562"/>
                  <a:pt x="264" y="1470"/>
                </a:cubicBezTo>
                <a:cubicBezTo>
                  <a:pt x="210" y="1347"/>
                  <a:pt x="155" y="1224"/>
                  <a:pt x="96" y="1104"/>
                </a:cubicBezTo>
                <a:cubicBezTo>
                  <a:pt x="79" y="1068"/>
                  <a:pt x="49" y="1038"/>
                  <a:pt x="23" y="1008"/>
                </a:cubicBezTo>
                <a:cubicBezTo>
                  <a:pt x="8" y="990"/>
                  <a:pt x="0" y="972"/>
                  <a:pt x="9" y="949"/>
                </a:cubicBezTo>
                <a:cubicBezTo>
                  <a:pt x="18" y="925"/>
                  <a:pt x="38" y="918"/>
                  <a:pt x="62" y="918"/>
                </a:cubicBezTo>
                <a:cubicBezTo>
                  <a:pt x="110" y="920"/>
                  <a:pt x="151" y="942"/>
                  <a:pt x="191" y="965"/>
                </a:cubicBezTo>
                <a:cubicBezTo>
                  <a:pt x="266" y="1007"/>
                  <a:pt x="307" y="1079"/>
                  <a:pt x="347" y="1150"/>
                </a:cubicBezTo>
                <a:cubicBezTo>
                  <a:pt x="373" y="1195"/>
                  <a:pt x="398" y="1240"/>
                  <a:pt x="448" y="1263"/>
                </a:cubicBezTo>
                <a:cubicBezTo>
                  <a:pt x="486" y="1280"/>
                  <a:pt x="503" y="1276"/>
                  <a:pt x="519" y="1239"/>
                </a:cubicBezTo>
                <a:cubicBezTo>
                  <a:pt x="549" y="1170"/>
                  <a:pt x="561" y="1096"/>
                  <a:pt x="556" y="1022"/>
                </a:cubicBezTo>
                <a:cubicBezTo>
                  <a:pt x="547" y="868"/>
                  <a:pt x="531" y="714"/>
                  <a:pt x="519" y="560"/>
                </a:cubicBezTo>
                <a:cubicBezTo>
                  <a:pt x="510" y="446"/>
                  <a:pt x="503" y="331"/>
                  <a:pt x="496" y="216"/>
                </a:cubicBezTo>
                <a:cubicBezTo>
                  <a:pt x="495" y="200"/>
                  <a:pt x="497" y="183"/>
                  <a:pt x="503" y="167"/>
                </a:cubicBezTo>
                <a:cubicBezTo>
                  <a:pt x="518" y="126"/>
                  <a:pt x="547" y="105"/>
                  <a:pt x="586" y="108"/>
                </a:cubicBezTo>
                <a:cubicBezTo>
                  <a:pt x="627" y="111"/>
                  <a:pt x="639" y="146"/>
                  <a:pt x="646" y="175"/>
                </a:cubicBezTo>
                <a:cubicBezTo>
                  <a:pt x="663" y="252"/>
                  <a:pt x="676" y="329"/>
                  <a:pt x="688" y="407"/>
                </a:cubicBezTo>
                <a:cubicBezTo>
                  <a:pt x="706" y="520"/>
                  <a:pt x="720" y="633"/>
                  <a:pt x="739" y="746"/>
                </a:cubicBezTo>
                <a:cubicBezTo>
                  <a:pt x="746" y="789"/>
                  <a:pt x="759" y="827"/>
                  <a:pt x="774" y="867"/>
                </a:cubicBezTo>
                <a:cubicBezTo>
                  <a:pt x="779" y="882"/>
                  <a:pt x="787" y="895"/>
                  <a:pt x="803" y="892"/>
                </a:cubicBezTo>
                <a:cubicBezTo>
                  <a:pt x="819" y="890"/>
                  <a:pt x="820" y="869"/>
                  <a:pt x="821" y="860"/>
                </a:cubicBezTo>
                <a:cubicBezTo>
                  <a:pt x="827" y="816"/>
                  <a:pt x="828" y="778"/>
                  <a:pt x="831" y="734"/>
                </a:cubicBezTo>
                <a:cubicBezTo>
                  <a:pt x="842" y="578"/>
                  <a:pt x="851" y="422"/>
                  <a:pt x="863" y="266"/>
                </a:cubicBezTo>
                <a:cubicBezTo>
                  <a:pt x="867" y="213"/>
                  <a:pt x="872" y="171"/>
                  <a:pt x="880" y="119"/>
                </a:cubicBezTo>
                <a:cubicBezTo>
                  <a:pt x="883" y="100"/>
                  <a:pt x="894" y="72"/>
                  <a:pt x="903" y="56"/>
                </a:cubicBezTo>
                <a:cubicBezTo>
                  <a:pt x="925" y="17"/>
                  <a:pt x="956" y="0"/>
                  <a:pt x="992" y="8"/>
                </a:cubicBezTo>
                <a:cubicBezTo>
                  <a:pt x="1029" y="17"/>
                  <a:pt x="1040" y="50"/>
                  <a:pt x="1046" y="82"/>
                </a:cubicBezTo>
                <a:cubicBezTo>
                  <a:pt x="1059" y="149"/>
                  <a:pt x="1060" y="217"/>
                  <a:pt x="1052" y="286"/>
                </a:cubicBezTo>
                <a:cubicBezTo>
                  <a:pt x="1031" y="486"/>
                  <a:pt x="1027" y="687"/>
                  <a:pt x="1031" y="888"/>
                </a:cubicBezTo>
                <a:cubicBezTo>
                  <a:pt x="1031" y="891"/>
                  <a:pt x="1029" y="929"/>
                  <a:pt x="1054" y="935"/>
                </a:cubicBezTo>
                <a:cubicBezTo>
                  <a:pt x="1100" y="948"/>
                  <a:pt x="1140" y="715"/>
                  <a:pt x="1165" y="619"/>
                </a:cubicBezTo>
                <a:cubicBezTo>
                  <a:pt x="1189" y="530"/>
                  <a:pt x="1206" y="440"/>
                  <a:pt x="1228" y="352"/>
                </a:cubicBezTo>
                <a:cubicBezTo>
                  <a:pt x="1238" y="309"/>
                  <a:pt x="1251" y="267"/>
                  <a:pt x="1263" y="224"/>
                </a:cubicBezTo>
                <a:cubicBezTo>
                  <a:pt x="1265" y="219"/>
                  <a:pt x="1268" y="214"/>
                  <a:pt x="1271" y="210"/>
                </a:cubicBezTo>
                <a:cubicBezTo>
                  <a:pt x="1292" y="184"/>
                  <a:pt x="1314" y="160"/>
                  <a:pt x="1352" y="170"/>
                </a:cubicBezTo>
                <a:cubicBezTo>
                  <a:pt x="1383" y="178"/>
                  <a:pt x="1415" y="217"/>
                  <a:pt x="1413" y="254"/>
                </a:cubicBezTo>
                <a:cubicBezTo>
                  <a:pt x="1411" y="291"/>
                  <a:pt x="1401" y="328"/>
                  <a:pt x="1395" y="366"/>
                </a:cubicBezTo>
                <a:cubicBezTo>
                  <a:pt x="1380" y="451"/>
                  <a:pt x="1352" y="586"/>
                  <a:pt x="1343" y="644"/>
                </a:cubicBezTo>
                <a:cubicBezTo>
                  <a:pt x="1334" y="701"/>
                  <a:pt x="1300" y="835"/>
                  <a:pt x="1278" y="926"/>
                </a:cubicBezTo>
                <a:cubicBezTo>
                  <a:pt x="1263" y="966"/>
                  <a:pt x="1255" y="1030"/>
                  <a:pt x="1259" y="1054"/>
                </a:cubicBezTo>
                <a:cubicBezTo>
                  <a:pt x="1260" y="1060"/>
                  <a:pt x="1261" y="1070"/>
                  <a:pt x="1272" y="1073"/>
                </a:cubicBezTo>
                <a:cubicBezTo>
                  <a:pt x="1284" y="1076"/>
                  <a:pt x="1294" y="1068"/>
                  <a:pt x="1297" y="1061"/>
                </a:cubicBezTo>
                <a:cubicBezTo>
                  <a:pt x="1326" y="999"/>
                  <a:pt x="1358" y="937"/>
                  <a:pt x="1381" y="872"/>
                </a:cubicBezTo>
                <a:cubicBezTo>
                  <a:pt x="1424" y="753"/>
                  <a:pt x="1460" y="630"/>
                  <a:pt x="1532" y="523"/>
                </a:cubicBezTo>
                <a:cubicBezTo>
                  <a:pt x="1541" y="510"/>
                  <a:pt x="1553" y="497"/>
                  <a:pt x="1567" y="490"/>
                </a:cubicBezTo>
                <a:cubicBezTo>
                  <a:pt x="1595" y="476"/>
                  <a:pt x="1621" y="492"/>
                  <a:pt x="1632" y="521"/>
                </a:cubicBezTo>
                <a:cubicBezTo>
                  <a:pt x="1649" y="563"/>
                  <a:pt x="1639" y="604"/>
                  <a:pt x="1626" y="643"/>
                </a:cubicBezTo>
                <a:cubicBezTo>
                  <a:pt x="1600" y="726"/>
                  <a:pt x="1570" y="807"/>
                  <a:pt x="1542" y="889"/>
                </a:cubicBezTo>
                <a:cubicBezTo>
                  <a:pt x="1506" y="998"/>
                  <a:pt x="1464" y="1086"/>
                  <a:pt x="1428" y="1196"/>
                </a:cubicBezTo>
                <a:cubicBezTo>
                  <a:pt x="1424" y="1210"/>
                  <a:pt x="1429" y="1246"/>
                  <a:pt x="1428" y="1261"/>
                </a:cubicBezTo>
                <a:cubicBezTo>
                  <a:pt x="1412" y="1403"/>
                  <a:pt x="1371" y="1713"/>
                  <a:pt x="1319" y="1798"/>
                </a:cubicBezTo>
                <a:cubicBezTo>
                  <a:pt x="1235" y="1937"/>
                  <a:pt x="1249" y="1935"/>
                  <a:pt x="1224" y="2008"/>
                </a:cubicBezTo>
                <a:cubicBezTo>
                  <a:pt x="1215" y="2034"/>
                  <a:pt x="1214" y="2166"/>
                  <a:pt x="1214" y="2195"/>
                </a:cubicBezTo>
                <a:cubicBezTo>
                  <a:pt x="1212" y="2475"/>
                  <a:pt x="1210" y="2754"/>
                  <a:pt x="1209" y="3034"/>
                </a:cubicBezTo>
                <a:cubicBezTo>
                  <a:pt x="1209" y="3165"/>
                  <a:pt x="1210" y="3295"/>
                  <a:pt x="1213" y="3426"/>
                </a:cubicBezTo>
                <a:cubicBezTo>
                  <a:pt x="1221" y="3788"/>
                  <a:pt x="1231" y="4149"/>
                  <a:pt x="1241" y="4511"/>
                </a:cubicBezTo>
                <a:cubicBezTo>
                  <a:pt x="1244" y="4630"/>
                  <a:pt x="1252" y="4748"/>
                  <a:pt x="1257" y="4867"/>
                </a:cubicBezTo>
                <a:cubicBezTo>
                  <a:pt x="1259" y="4903"/>
                  <a:pt x="1258" y="4903"/>
                  <a:pt x="1222" y="4903"/>
                </a:cubicBezTo>
                <a:cubicBezTo>
                  <a:pt x="1015" y="4903"/>
                  <a:pt x="809" y="4903"/>
                  <a:pt x="602" y="4903"/>
                </a:cubicBezTo>
                <a:cubicBezTo>
                  <a:pt x="591" y="4903"/>
                  <a:pt x="580" y="4903"/>
                  <a:pt x="564" y="49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5">
            <a:extLst>
              <a:ext uri="{FF2B5EF4-FFF2-40B4-BE49-F238E27FC236}">
                <a16:creationId xmlns:a16="http://schemas.microsoft.com/office/drawing/2014/main" id="{1310F400-1ED7-4FBC-BE1F-762B4118BC1D}"/>
              </a:ext>
            </a:extLst>
          </p:cNvPr>
          <p:cNvSpPr>
            <a:spLocks/>
          </p:cNvSpPr>
          <p:nvPr/>
        </p:nvSpPr>
        <p:spPr bwMode="auto">
          <a:xfrm>
            <a:off x="2620337" y="2472796"/>
            <a:ext cx="2068512" cy="5765271"/>
          </a:xfrm>
          <a:custGeom>
            <a:avLst/>
            <a:gdLst>
              <a:gd name="T0" fmla="*/ 575 w 1649"/>
              <a:gd name="T1" fmla="*/ 4713 h 4903"/>
              <a:gd name="T2" fmla="*/ 605 w 1649"/>
              <a:gd name="T3" fmla="*/ 2629 h 4903"/>
              <a:gd name="T4" fmla="*/ 513 w 1649"/>
              <a:gd name="T5" fmla="*/ 1875 h 4903"/>
              <a:gd name="T6" fmla="*/ 264 w 1649"/>
              <a:gd name="T7" fmla="*/ 1470 h 4903"/>
              <a:gd name="T8" fmla="*/ 23 w 1649"/>
              <a:gd name="T9" fmla="*/ 1008 h 4903"/>
              <a:gd name="T10" fmla="*/ 62 w 1649"/>
              <a:gd name="T11" fmla="*/ 918 h 4903"/>
              <a:gd name="T12" fmla="*/ 347 w 1649"/>
              <a:gd name="T13" fmla="*/ 1150 h 4903"/>
              <a:gd name="T14" fmla="*/ 519 w 1649"/>
              <a:gd name="T15" fmla="*/ 1239 h 4903"/>
              <a:gd name="T16" fmla="*/ 519 w 1649"/>
              <a:gd name="T17" fmla="*/ 560 h 4903"/>
              <a:gd name="T18" fmla="*/ 503 w 1649"/>
              <a:gd name="T19" fmla="*/ 167 h 4903"/>
              <a:gd name="T20" fmla="*/ 646 w 1649"/>
              <a:gd name="T21" fmla="*/ 175 h 4903"/>
              <a:gd name="T22" fmla="*/ 739 w 1649"/>
              <a:gd name="T23" fmla="*/ 746 h 4903"/>
              <a:gd name="T24" fmla="*/ 803 w 1649"/>
              <a:gd name="T25" fmla="*/ 892 h 4903"/>
              <a:gd name="T26" fmla="*/ 831 w 1649"/>
              <a:gd name="T27" fmla="*/ 734 h 4903"/>
              <a:gd name="T28" fmla="*/ 880 w 1649"/>
              <a:gd name="T29" fmla="*/ 119 h 4903"/>
              <a:gd name="T30" fmla="*/ 992 w 1649"/>
              <a:gd name="T31" fmla="*/ 8 h 4903"/>
              <a:gd name="T32" fmla="*/ 1052 w 1649"/>
              <a:gd name="T33" fmla="*/ 286 h 4903"/>
              <a:gd name="T34" fmla="*/ 1054 w 1649"/>
              <a:gd name="T35" fmla="*/ 935 h 4903"/>
              <a:gd name="T36" fmla="*/ 1228 w 1649"/>
              <a:gd name="T37" fmla="*/ 352 h 4903"/>
              <a:gd name="T38" fmla="*/ 1271 w 1649"/>
              <a:gd name="T39" fmla="*/ 210 h 4903"/>
              <a:gd name="T40" fmla="*/ 1413 w 1649"/>
              <a:gd name="T41" fmla="*/ 254 h 4903"/>
              <a:gd name="T42" fmla="*/ 1343 w 1649"/>
              <a:gd name="T43" fmla="*/ 644 h 4903"/>
              <a:gd name="T44" fmla="*/ 1259 w 1649"/>
              <a:gd name="T45" fmla="*/ 1054 h 4903"/>
              <a:gd name="T46" fmla="*/ 1297 w 1649"/>
              <a:gd name="T47" fmla="*/ 1061 h 4903"/>
              <a:gd name="T48" fmla="*/ 1532 w 1649"/>
              <a:gd name="T49" fmla="*/ 523 h 4903"/>
              <a:gd name="T50" fmla="*/ 1632 w 1649"/>
              <a:gd name="T51" fmla="*/ 521 h 4903"/>
              <a:gd name="T52" fmla="*/ 1542 w 1649"/>
              <a:gd name="T53" fmla="*/ 889 h 4903"/>
              <a:gd name="T54" fmla="*/ 1428 w 1649"/>
              <a:gd name="T55" fmla="*/ 1261 h 4903"/>
              <a:gd name="T56" fmla="*/ 1224 w 1649"/>
              <a:gd name="T57" fmla="*/ 2008 h 4903"/>
              <a:gd name="T58" fmla="*/ 1209 w 1649"/>
              <a:gd name="T59" fmla="*/ 3034 h 4903"/>
              <a:gd name="T60" fmla="*/ 1241 w 1649"/>
              <a:gd name="T61" fmla="*/ 4511 h 4903"/>
              <a:gd name="T62" fmla="*/ 1222 w 1649"/>
              <a:gd name="T63" fmla="*/ 4903 h 4903"/>
              <a:gd name="T64" fmla="*/ 564 w 1649"/>
              <a:gd name="T65" fmla="*/ 4903 h 4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649" h="4903">
                <a:moveTo>
                  <a:pt x="564" y="4903"/>
                </a:moveTo>
                <a:cubicBezTo>
                  <a:pt x="568" y="4837"/>
                  <a:pt x="574" y="4775"/>
                  <a:pt x="575" y="4713"/>
                </a:cubicBezTo>
                <a:cubicBezTo>
                  <a:pt x="584" y="4372"/>
                  <a:pt x="594" y="4031"/>
                  <a:pt x="599" y="3691"/>
                </a:cubicBezTo>
                <a:cubicBezTo>
                  <a:pt x="604" y="3337"/>
                  <a:pt x="604" y="2983"/>
                  <a:pt x="605" y="2629"/>
                </a:cubicBezTo>
                <a:cubicBezTo>
                  <a:pt x="605" y="2480"/>
                  <a:pt x="603" y="2331"/>
                  <a:pt x="596" y="2182"/>
                </a:cubicBezTo>
                <a:cubicBezTo>
                  <a:pt x="591" y="2075"/>
                  <a:pt x="574" y="1968"/>
                  <a:pt x="513" y="1875"/>
                </a:cubicBezTo>
                <a:cubicBezTo>
                  <a:pt x="481" y="1826"/>
                  <a:pt x="446" y="1778"/>
                  <a:pt x="409" y="1732"/>
                </a:cubicBezTo>
                <a:cubicBezTo>
                  <a:pt x="345" y="1653"/>
                  <a:pt x="305" y="1562"/>
                  <a:pt x="264" y="1470"/>
                </a:cubicBezTo>
                <a:cubicBezTo>
                  <a:pt x="210" y="1347"/>
                  <a:pt x="155" y="1224"/>
                  <a:pt x="96" y="1104"/>
                </a:cubicBezTo>
                <a:cubicBezTo>
                  <a:pt x="79" y="1068"/>
                  <a:pt x="49" y="1038"/>
                  <a:pt x="23" y="1008"/>
                </a:cubicBezTo>
                <a:cubicBezTo>
                  <a:pt x="8" y="990"/>
                  <a:pt x="0" y="972"/>
                  <a:pt x="9" y="949"/>
                </a:cubicBezTo>
                <a:cubicBezTo>
                  <a:pt x="18" y="925"/>
                  <a:pt x="38" y="918"/>
                  <a:pt x="62" y="918"/>
                </a:cubicBezTo>
                <a:cubicBezTo>
                  <a:pt x="110" y="920"/>
                  <a:pt x="151" y="942"/>
                  <a:pt x="191" y="965"/>
                </a:cubicBezTo>
                <a:cubicBezTo>
                  <a:pt x="266" y="1007"/>
                  <a:pt x="307" y="1079"/>
                  <a:pt x="347" y="1150"/>
                </a:cubicBezTo>
                <a:cubicBezTo>
                  <a:pt x="373" y="1195"/>
                  <a:pt x="398" y="1240"/>
                  <a:pt x="448" y="1263"/>
                </a:cubicBezTo>
                <a:cubicBezTo>
                  <a:pt x="486" y="1280"/>
                  <a:pt x="503" y="1276"/>
                  <a:pt x="519" y="1239"/>
                </a:cubicBezTo>
                <a:cubicBezTo>
                  <a:pt x="549" y="1170"/>
                  <a:pt x="561" y="1096"/>
                  <a:pt x="556" y="1022"/>
                </a:cubicBezTo>
                <a:cubicBezTo>
                  <a:pt x="547" y="868"/>
                  <a:pt x="531" y="714"/>
                  <a:pt x="519" y="560"/>
                </a:cubicBezTo>
                <a:cubicBezTo>
                  <a:pt x="510" y="446"/>
                  <a:pt x="503" y="331"/>
                  <a:pt x="496" y="216"/>
                </a:cubicBezTo>
                <a:cubicBezTo>
                  <a:pt x="495" y="200"/>
                  <a:pt x="497" y="183"/>
                  <a:pt x="503" y="167"/>
                </a:cubicBezTo>
                <a:cubicBezTo>
                  <a:pt x="518" y="126"/>
                  <a:pt x="547" y="105"/>
                  <a:pt x="586" y="108"/>
                </a:cubicBezTo>
                <a:cubicBezTo>
                  <a:pt x="627" y="111"/>
                  <a:pt x="639" y="146"/>
                  <a:pt x="646" y="175"/>
                </a:cubicBezTo>
                <a:cubicBezTo>
                  <a:pt x="663" y="252"/>
                  <a:pt x="676" y="329"/>
                  <a:pt x="688" y="407"/>
                </a:cubicBezTo>
                <a:cubicBezTo>
                  <a:pt x="706" y="520"/>
                  <a:pt x="720" y="633"/>
                  <a:pt x="739" y="746"/>
                </a:cubicBezTo>
                <a:cubicBezTo>
                  <a:pt x="746" y="789"/>
                  <a:pt x="759" y="827"/>
                  <a:pt x="774" y="867"/>
                </a:cubicBezTo>
                <a:cubicBezTo>
                  <a:pt x="779" y="882"/>
                  <a:pt x="787" y="895"/>
                  <a:pt x="803" y="892"/>
                </a:cubicBezTo>
                <a:cubicBezTo>
                  <a:pt x="819" y="890"/>
                  <a:pt x="820" y="869"/>
                  <a:pt x="821" y="860"/>
                </a:cubicBezTo>
                <a:cubicBezTo>
                  <a:pt x="827" y="816"/>
                  <a:pt x="828" y="778"/>
                  <a:pt x="831" y="734"/>
                </a:cubicBezTo>
                <a:cubicBezTo>
                  <a:pt x="842" y="578"/>
                  <a:pt x="851" y="422"/>
                  <a:pt x="863" y="266"/>
                </a:cubicBezTo>
                <a:cubicBezTo>
                  <a:pt x="867" y="213"/>
                  <a:pt x="872" y="171"/>
                  <a:pt x="880" y="119"/>
                </a:cubicBezTo>
                <a:cubicBezTo>
                  <a:pt x="883" y="100"/>
                  <a:pt x="894" y="72"/>
                  <a:pt x="903" y="56"/>
                </a:cubicBezTo>
                <a:cubicBezTo>
                  <a:pt x="925" y="17"/>
                  <a:pt x="956" y="0"/>
                  <a:pt x="992" y="8"/>
                </a:cubicBezTo>
                <a:cubicBezTo>
                  <a:pt x="1029" y="17"/>
                  <a:pt x="1040" y="50"/>
                  <a:pt x="1046" y="82"/>
                </a:cubicBezTo>
                <a:cubicBezTo>
                  <a:pt x="1059" y="149"/>
                  <a:pt x="1060" y="217"/>
                  <a:pt x="1052" y="286"/>
                </a:cubicBezTo>
                <a:cubicBezTo>
                  <a:pt x="1031" y="486"/>
                  <a:pt x="1027" y="687"/>
                  <a:pt x="1031" y="888"/>
                </a:cubicBezTo>
                <a:cubicBezTo>
                  <a:pt x="1031" y="891"/>
                  <a:pt x="1029" y="929"/>
                  <a:pt x="1054" y="935"/>
                </a:cubicBezTo>
                <a:cubicBezTo>
                  <a:pt x="1100" y="948"/>
                  <a:pt x="1140" y="715"/>
                  <a:pt x="1165" y="619"/>
                </a:cubicBezTo>
                <a:cubicBezTo>
                  <a:pt x="1189" y="530"/>
                  <a:pt x="1206" y="440"/>
                  <a:pt x="1228" y="352"/>
                </a:cubicBezTo>
                <a:cubicBezTo>
                  <a:pt x="1238" y="309"/>
                  <a:pt x="1251" y="267"/>
                  <a:pt x="1263" y="224"/>
                </a:cubicBezTo>
                <a:cubicBezTo>
                  <a:pt x="1265" y="219"/>
                  <a:pt x="1268" y="214"/>
                  <a:pt x="1271" y="210"/>
                </a:cubicBezTo>
                <a:cubicBezTo>
                  <a:pt x="1292" y="184"/>
                  <a:pt x="1314" y="160"/>
                  <a:pt x="1352" y="170"/>
                </a:cubicBezTo>
                <a:cubicBezTo>
                  <a:pt x="1383" y="178"/>
                  <a:pt x="1415" y="217"/>
                  <a:pt x="1413" y="254"/>
                </a:cubicBezTo>
                <a:cubicBezTo>
                  <a:pt x="1411" y="291"/>
                  <a:pt x="1401" y="328"/>
                  <a:pt x="1395" y="366"/>
                </a:cubicBezTo>
                <a:cubicBezTo>
                  <a:pt x="1380" y="451"/>
                  <a:pt x="1352" y="586"/>
                  <a:pt x="1343" y="644"/>
                </a:cubicBezTo>
                <a:cubicBezTo>
                  <a:pt x="1334" y="701"/>
                  <a:pt x="1300" y="835"/>
                  <a:pt x="1278" y="926"/>
                </a:cubicBezTo>
                <a:cubicBezTo>
                  <a:pt x="1263" y="966"/>
                  <a:pt x="1255" y="1030"/>
                  <a:pt x="1259" y="1054"/>
                </a:cubicBezTo>
                <a:cubicBezTo>
                  <a:pt x="1260" y="1060"/>
                  <a:pt x="1261" y="1070"/>
                  <a:pt x="1272" y="1073"/>
                </a:cubicBezTo>
                <a:cubicBezTo>
                  <a:pt x="1284" y="1076"/>
                  <a:pt x="1294" y="1068"/>
                  <a:pt x="1297" y="1061"/>
                </a:cubicBezTo>
                <a:cubicBezTo>
                  <a:pt x="1326" y="999"/>
                  <a:pt x="1358" y="937"/>
                  <a:pt x="1381" y="872"/>
                </a:cubicBezTo>
                <a:cubicBezTo>
                  <a:pt x="1424" y="753"/>
                  <a:pt x="1460" y="630"/>
                  <a:pt x="1532" y="523"/>
                </a:cubicBezTo>
                <a:cubicBezTo>
                  <a:pt x="1541" y="510"/>
                  <a:pt x="1553" y="497"/>
                  <a:pt x="1567" y="490"/>
                </a:cubicBezTo>
                <a:cubicBezTo>
                  <a:pt x="1595" y="476"/>
                  <a:pt x="1621" y="492"/>
                  <a:pt x="1632" y="521"/>
                </a:cubicBezTo>
                <a:cubicBezTo>
                  <a:pt x="1649" y="563"/>
                  <a:pt x="1639" y="604"/>
                  <a:pt x="1626" y="643"/>
                </a:cubicBezTo>
                <a:cubicBezTo>
                  <a:pt x="1600" y="726"/>
                  <a:pt x="1570" y="807"/>
                  <a:pt x="1542" y="889"/>
                </a:cubicBezTo>
                <a:cubicBezTo>
                  <a:pt x="1506" y="998"/>
                  <a:pt x="1464" y="1086"/>
                  <a:pt x="1428" y="1196"/>
                </a:cubicBezTo>
                <a:cubicBezTo>
                  <a:pt x="1424" y="1210"/>
                  <a:pt x="1429" y="1246"/>
                  <a:pt x="1428" y="1261"/>
                </a:cubicBezTo>
                <a:cubicBezTo>
                  <a:pt x="1412" y="1403"/>
                  <a:pt x="1371" y="1713"/>
                  <a:pt x="1319" y="1798"/>
                </a:cubicBezTo>
                <a:cubicBezTo>
                  <a:pt x="1235" y="1937"/>
                  <a:pt x="1249" y="1935"/>
                  <a:pt x="1224" y="2008"/>
                </a:cubicBezTo>
                <a:cubicBezTo>
                  <a:pt x="1215" y="2034"/>
                  <a:pt x="1214" y="2166"/>
                  <a:pt x="1214" y="2195"/>
                </a:cubicBezTo>
                <a:cubicBezTo>
                  <a:pt x="1212" y="2475"/>
                  <a:pt x="1210" y="2754"/>
                  <a:pt x="1209" y="3034"/>
                </a:cubicBezTo>
                <a:cubicBezTo>
                  <a:pt x="1209" y="3165"/>
                  <a:pt x="1210" y="3295"/>
                  <a:pt x="1213" y="3426"/>
                </a:cubicBezTo>
                <a:cubicBezTo>
                  <a:pt x="1221" y="3788"/>
                  <a:pt x="1231" y="4149"/>
                  <a:pt x="1241" y="4511"/>
                </a:cubicBezTo>
                <a:cubicBezTo>
                  <a:pt x="1244" y="4630"/>
                  <a:pt x="1252" y="4748"/>
                  <a:pt x="1257" y="4867"/>
                </a:cubicBezTo>
                <a:cubicBezTo>
                  <a:pt x="1259" y="4903"/>
                  <a:pt x="1258" y="4903"/>
                  <a:pt x="1222" y="4903"/>
                </a:cubicBezTo>
                <a:cubicBezTo>
                  <a:pt x="1015" y="4903"/>
                  <a:pt x="809" y="4903"/>
                  <a:pt x="602" y="4903"/>
                </a:cubicBezTo>
                <a:cubicBezTo>
                  <a:pt x="591" y="4903"/>
                  <a:pt x="580" y="4903"/>
                  <a:pt x="564" y="490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5">
            <a:extLst>
              <a:ext uri="{FF2B5EF4-FFF2-40B4-BE49-F238E27FC236}">
                <a16:creationId xmlns:a16="http://schemas.microsoft.com/office/drawing/2014/main" id="{15803E81-1FE2-4801-85B5-D226B01DD6FA}"/>
              </a:ext>
            </a:extLst>
          </p:cNvPr>
          <p:cNvSpPr>
            <a:spLocks/>
          </p:cNvSpPr>
          <p:nvPr/>
        </p:nvSpPr>
        <p:spPr bwMode="auto">
          <a:xfrm>
            <a:off x="4172107" y="3643329"/>
            <a:ext cx="2068512" cy="5765271"/>
          </a:xfrm>
          <a:custGeom>
            <a:avLst/>
            <a:gdLst>
              <a:gd name="T0" fmla="*/ 575 w 1649"/>
              <a:gd name="T1" fmla="*/ 4713 h 4903"/>
              <a:gd name="T2" fmla="*/ 605 w 1649"/>
              <a:gd name="T3" fmla="*/ 2629 h 4903"/>
              <a:gd name="T4" fmla="*/ 513 w 1649"/>
              <a:gd name="T5" fmla="*/ 1875 h 4903"/>
              <a:gd name="T6" fmla="*/ 264 w 1649"/>
              <a:gd name="T7" fmla="*/ 1470 h 4903"/>
              <a:gd name="T8" fmla="*/ 23 w 1649"/>
              <a:gd name="T9" fmla="*/ 1008 h 4903"/>
              <a:gd name="T10" fmla="*/ 62 w 1649"/>
              <a:gd name="T11" fmla="*/ 918 h 4903"/>
              <a:gd name="T12" fmla="*/ 347 w 1649"/>
              <a:gd name="T13" fmla="*/ 1150 h 4903"/>
              <a:gd name="T14" fmla="*/ 519 w 1649"/>
              <a:gd name="T15" fmla="*/ 1239 h 4903"/>
              <a:gd name="T16" fmla="*/ 519 w 1649"/>
              <a:gd name="T17" fmla="*/ 560 h 4903"/>
              <a:gd name="T18" fmla="*/ 503 w 1649"/>
              <a:gd name="T19" fmla="*/ 167 h 4903"/>
              <a:gd name="T20" fmla="*/ 646 w 1649"/>
              <a:gd name="T21" fmla="*/ 175 h 4903"/>
              <a:gd name="T22" fmla="*/ 739 w 1649"/>
              <a:gd name="T23" fmla="*/ 746 h 4903"/>
              <a:gd name="T24" fmla="*/ 803 w 1649"/>
              <a:gd name="T25" fmla="*/ 892 h 4903"/>
              <a:gd name="T26" fmla="*/ 831 w 1649"/>
              <a:gd name="T27" fmla="*/ 734 h 4903"/>
              <a:gd name="T28" fmla="*/ 880 w 1649"/>
              <a:gd name="T29" fmla="*/ 119 h 4903"/>
              <a:gd name="T30" fmla="*/ 992 w 1649"/>
              <a:gd name="T31" fmla="*/ 8 h 4903"/>
              <a:gd name="T32" fmla="*/ 1052 w 1649"/>
              <a:gd name="T33" fmla="*/ 286 h 4903"/>
              <a:gd name="T34" fmla="*/ 1054 w 1649"/>
              <a:gd name="T35" fmla="*/ 935 h 4903"/>
              <a:gd name="T36" fmla="*/ 1228 w 1649"/>
              <a:gd name="T37" fmla="*/ 352 h 4903"/>
              <a:gd name="T38" fmla="*/ 1271 w 1649"/>
              <a:gd name="T39" fmla="*/ 210 h 4903"/>
              <a:gd name="T40" fmla="*/ 1413 w 1649"/>
              <a:gd name="T41" fmla="*/ 254 h 4903"/>
              <a:gd name="T42" fmla="*/ 1343 w 1649"/>
              <a:gd name="T43" fmla="*/ 644 h 4903"/>
              <a:gd name="T44" fmla="*/ 1259 w 1649"/>
              <a:gd name="T45" fmla="*/ 1054 h 4903"/>
              <a:gd name="T46" fmla="*/ 1297 w 1649"/>
              <a:gd name="T47" fmla="*/ 1061 h 4903"/>
              <a:gd name="T48" fmla="*/ 1532 w 1649"/>
              <a:gd name="T49" fmla="*/ 523 h 4903"/>
              <a:gd name="T50" fmla="*/ 1632 w 1649"/>
              <a:gd name="T51" fmla="*/ 521 h 4903"/>
              <a:gd name="T52" fmla="*/ 1542 w 1649"/>
              <a:gd name="T53" fmla="*/ 889 h 4903"/>
              <a:gd name="T54" fmla="*/ 1428 w 1649"/>
              <a:gd name="T55" fmla="*/ 1261 h 4903"/>
              <a:gd name="T56" fmla="*/ 1224 w 1649"/>
              <a:gd name="T57" fmla="*/ 2008 h 4903"/>
              <a:gd name="T58" fmla="*/ 1209 w 1649"/>
              <a:gd name="T59" fmla="*/ 3034 h 4903"/>
              <a:gd name="T60" fmla="*/ 1241 w 1649"/>
              <a:gd name="T61" fmla="*/ 4511 h 4903"/>
              <a:gd name="T62" fmla="*/ 1222 w 1649"/>
              <a:gd name="T63" fmla="*/ 4903 h 4903"/>
              <a:gd name="T64" fmla="*/ 564 w 1649"/>
              <a:gd name="T65" fmla="*/ 4903 h 4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649" h="4903">
                <a:moveTo>
                  <a:pt x="564" y="4903"/>
                </a:moveTo>
                <a:cubicBezTo>
                  <a:pt x="568" y="4837"/>
                  <a:pt x="574" y="4775"/>
                  <a:pt x="575" y="4713"/>
                </a:cubicBezTo>
                <a:cubicBezTo>
                  <a:pt x="584" y="4372"/>
                  <a:pt x="594" y="4031"/>
                  <a:pt x="599" y="3691"/>
                </a:cubicBezTo>
                <a:cubicBezTo>
                  <a:pt x="604" y="3337"/>
                  <a:pt x="604" y="2983"/>
                  <a:pt x="605" y="2629"/>
                </a:cubicBezTo>
                <a:cubicBezTo>
                  <a:pt x="605" y="2480"/>
                  <a:pt x="603" y="2331"/>
                  <a:pt x="596" y="2182"/>
                </a:cubicBezTo>
                <a:cubicBezTo>
                  <a:pt x="591" y="2075"/>
                  <a:pt x="574" y="1968"/>
                  <a:pt x="513" y="1875"/>
                </a:cubicBezTo>
                <a:cubicBezTo>
                  <a:pt x="481" y="1826"/>
                  <a:pt x="446" y="1778"/>
                  <a:pt x="409" y="1732"/>
                </a:cubicBezTo>
                <a:cubicBezTo>
                  <a:pt x="345" y="1653"/>
                  <a:pt x="305" y="1562"/>
                  <a:pt x="264" y="1470"/>
                </a:cubicBezTo>
                <a:cubicBezTo>
                  <a:pt x="210" y="1347"/>
                  <a:pt x="155" y="1224"/>
                  <a:pt x="96" y="1104"/>
                </a:cubicBezTo>
                <a:cubicBezTo>
                  <a:pt x="79" y="1068"/>
                  <a:pt x="49" y="1038"/>
                  <a:pt x="23" y="1008"/>
                </a:cubicBezTo>
                <a:cubicBezTo>
                  <a:pt x="8" y="990"/>
                  <a:pt x="0" y="972"/>
                  <a:pt x="9" y="949"/>
                </a:cubicBezTo>
                <a:cubicBezTo>
                  <a:pt x="18" y="925"/>
                  <a:pt x="38" y="918"/>
                  <a:pt x="62" y="918"/>
                </a:cubicBezTo>
                <a:cubicBezTo>
                  <a:pt x="110" y="920"/>
                  <a:pt x="151" y="942"/>
                  <a:pt x="191" y="965"/>
                </a:cubicBezTo>
                <a:cubicBezTo>
                  <a:pt x="266" y="1007"/>
                  <a:pt x="307" y="1079"/>
                  <a:pt x="347" y="1150"/>
                </a:cubicBezTo>
                <a:cubicBezTo>
                  <a:pt x="373" y="1195"/>
                  <a:pt x="398" y="1240"/>
                  <a:pt x="448" y="1263"/>
                </a:cubicBezTo>
                <a:cubicBezTo>
                  <a:pt x="486" y="1280"/>
                  <a:pt x="503" y="1276"/>
                  <a:pt x="519" y="1239"/>
                </a:cubicBezTo>
                <a:cubicBezTo>
                  <a:pt x="549" y="1170"/>
                  <a:pt x="561" y="1096"/>
                  <a:pt x="556" y="1022"/>
                </a:cubicBezTo>
                <a:cubicBezTo>
                  <a:pt x="547" y="868"/>
                  <a:pt x="531" y="714"/>
                  <a:pt x="519" y="560"/>
                </a:cubicBezTo>
                <a:cubicBezTo>
                  <a:pt x="510" y="446"/>
                  <a:pt x="503" y="331"/>
                  <a:pt x="496" y="216"/>
                </a:cubicBezTo>
                <a:cubicBezTo>
                  <a:pt x="495" y="200"/>
                  <a:pt x="497" y="183"/>
                  <a:pt x="503" y="167"/>
                </a:cubicBezTo>
                <a:cubicBezTo>
                  <a:pt x="518" y="126"/>
                  <a:pt x="547" y="105"/>
                  <a:pt x="586" y="108"/>
                </a:cubicBezTo>
                <a:cubicBezTo>
                  <a:pt x="627" y="111"/>
                  <a:pt x="639" y="146"/>
                  <a:pt x="646" y="175"/>
                </a:cubicBezTo>
                <a:cubicBezTo>
                  <a:pt x="663" y="252"/>
                  <a:pt x="676" y="329"/>
                  <a:pt x="688" y="407"/>
                </a:cubicBezTo>
                <a:cubicBezTo>
                  <a:pt x="706" y="520"/>
                  <a:pt x="720" y="633"/>
                  <a:pt x="739" y="746"/>
                </a:cubicBezTo>
                <a:cubicBezTo>
                  <a:pt x="746" y="789"/>
                  <a:pt x="759" y="827"/>
                  <a:pt x="774" y="867"/>
                </a:cubicBezTo>
                <a:cubicBezTo>
                  <a:pt x="779" y="882"/>
                  <a:pt x="787" y="895"/>
                  <a:pt x="803" y="892"/>
                </a:cubicBezTo>
                <a:cubicBezTo>
                  <a:pt x="819" y="890"/>
                  <a:pt x="820" y="869"/>
                  <a:pt x="821" y="860"/>
                </a:cubicBezTo>
                <a:cubicBezTo>
                  <a:pt x="827" y="816"/>
                  <a:pt x="828" y="778"/>
                  <a:pt x="831" y="734"/>
                </a:cubicBezTo>
                <a:cubicBezTo>
                  <a:pt x="842" y="578"/>
                  <a:pt x="851" y="422"/>
                  <a:pt x="863" y="266"/>
                </a:cubicBezTo>
                <a:cubicBezTo>
                  <a:pt x="867" y="213"/>
                  <a:pt x="872" y="171"/>
                  <a:pt x="880" y="119"/>
                </a:cubicBezTo>
                <a:cubicBezTo>
                  <a:pt x="883" y="100"/>
                  <a:pt x="894" y="72"/>
                  <a:pt x="903" y="56"/>
                </a:cubicBezTo>
                <a:cubicBezTo>
                  <a:pt x="925" y="17"/>
                  <a:pt x="956" y="0"/>
                  <a:pt x="992" y="8"/>
                </a:cubicBezTo>
                <a:cubicBezTo>
                  <a:pt x="1029" y="17"/>
                  <a:pt x="1040" y="50"/>
                  <a:pt x="1046" y="82"/>
                </a:cubicBezTo>
                <a:cubicBezTo>
                  <a:pt x="1059" y="149"/>
                  <a:pt x="1060" y="217"/>
                  <a:pt x="1052" y="286"/>
                </a:cubicBezTo>
                <a:cubicBezTo>
                  <a:pt x="1031" y="486"/>
                  <a:pt x="1027" y="687"/>
                  <a:pt x="1031" y="888"/>
                </a:cubicBezTo>
                <a:cubicBezTo>
                  <a:pt x="1031" y="891"/>
                  <a:pt x="1029" y="929"/>
                  <a:pt x="1054" y="935"/>
                </a:cubicBezTo>
                <a:cubicBezTo>
                  <a:pt x="1100" y="948"/>
                  <a:pt x="1140" y="715"/>
                  <a:pt x="1165" y="619"/>
                </a:cubicBezTo>
                <a:cubicBezTo>
                  <a:pt x="1189" y="530"/>
                  <a:pt x="1206" y="440"/>
                  <a:pt x="1228" y="352"/>
                </a:cubicBezTo>
                <a:cubicBezTo>
                  <a:pt x="1238" y="309"/>
                  <a:pt x="1251" y="267"/>
                  <a:pt x="1263" y="224"/>
                </a:cubicBezTo>
                <a:cubicBezTo>
                  <a:pt x="1265" y="219"/>
                  <a:pt x="1268" y="214"/>
                  <a:pt x="1271" y="210"/>
                </a:cubicBezTo>
                <a:cubicBezTo>
                  <a:pt x="1292" y="184"/>
                  <a:pt x="1314" y="160"/>
                  <a:pt x="1352" y="170"/>
                </a:cubicBezTo>
                <a:cubicBezTo>
                  <a:pt x="1383" y="178"/>
                  <a:pt x="1415" y="217"/>
                  <a:pt x="1413" y="254"/>
                </a:cubicBezTo>
                <a:cubicBezTo>
                  <a:pt x="1411" y="291"/>
                  <a:pt x="1401" y="328"/>
                  <a:pt x="1395" y="366"/>
                </a:cubicBezTo>
                <a:cubicBezTo>
                  <a:pt x="1380" y="451"/>
                  <a:pt x="1352" y="586"/>
                  <a:pt x="1343" y="644"/>
                </a:cubicBezTo>
                <a:cubicBezTo>
                  <a:pt x="1334" y="701"/>
                  <a:pt x="1300" y="835"/>
                  <a:pt x="1278" y="926"/>
                </a:cubicBezTo>
                <a:cubicBezTo>
                  <a:pt x="1263" y="966"/>
                  <a:pt x="1255" y="1030"/>
                  <a:pt x="1259" y="1054"/>
                </a:cubicBezTo>
                <a:cubicBezTo>
                  <a:pt x="1260" y="1060"/>
                  <a:pt x="1261" y="1070"/>
                  <a:pt x="1272" y="1073"/>
                </a:cubicBezTo>
                <a:cubicBezTo>
                  <a:pt x="1284" y="1076"/>
                  <a:pt x="1294" y="1068"/>
                  <a:pt x="1297" y="1061"/>
                </a:cubicBezTo>
                <a:cubicBezTo>
                  <a:pt x="1326" y="999"/>
                  <a:pt x="1358" y="937"/>
                  <a:pt x="1381" y="872"/>
                </a:cubicBezTo>
                <a:cubicBezTo>
                  <a:pt x="1424" y="753"/>
                  <a:pt x="1460" y="630"/>
                  <a:pt x="1532" y="523"/>
                </a:cubicBezTo>
                <a:cubicBezTo>
                  <a:pt x="1541" y="510"/>
                  <a:pt x="1553" y="497"/>
                  <a:pt x="1567" y="490"/>
                </a:cubicBezTo>
                <a:cubicBezTo>
                  <a:pt x="1595" y="476"/>
                  <a:pt x="1621" y="492"/>
                  <a:pt x="1632" y="521"/>
                </a:cubicBezTo>
                <a:cubicBezTo>
                  <a:pt x="1649" y="563"/>
                  <a:pt x="1639" y="604"/>
                  <a:pt x="1626" y="643"/>
                </a:cubicBezTo>
                <a:cubicBezTo>
                  <a:pt x="1600" y="726"/>
                  <a:pt x="1570" y="807"/>
                  <a:pt x="1542" y="889"/>
                </a:cubicBezTo>
                <a:cubicBezTo>
                  <a:pt x="1506" y="998"/>
                  <a:pt x="1464" y="1086"/>
                  <a:pt x="1428" y="1196"/>
                </a:cubicBezTo>
                <a:cubicBezTo>
                  <a:pt x="1424" y="1210"/>
                  <a:pt x="1429" y="1246"/>
                  <a:pt x="1428" y="1261"/>
                </a:cubicBezTo>
                <a:cubicBezTo>
                  <a:pt x="1412" y="1403"/>
                  <a:pt x="1371" y="1713"/>
                  <a:pt x="1319" y="1798"/>
                </a:cubicBezTo>
                <a:cubicBezTo>
                  <a:pt x="1235" y="1937"/>
                  <a:pt x="1249" y="1935"/>
                  <a:pt x="1224" y="2008"/>
                </a:cubicBezTo>
                <a:cubicBezTo>
                  <a:pt x="1215" y="2034"/>
                  <a:pt x="1214" y="2166"/>
                  <a:pt x="1214" y="2195"/>
                </a:cubicBezTo>
                <a:cubicBezTo>
                  <a:pt x="1212" y="2475"/>
                  <a:pt x="1210" y="2754"/>
                  <a:pt x="1209" y="3034"/>
                </a:cubicBezTo>
                <a:cubicBezTo>
                  <a:pt x="1209" y="3165"/>
                  <a:pt x="1210" y="3295"/>
                  <a:pt x="1213" y="3426"/>
                </a:cubicBezTo>
                <a:cubicBezTo>
                  <a:pt x="1221" y="3788"/>
                  <a:pt x="1231" y="4149"/>
                  <a:pt x="1241" y="4511"/>
                </a:cubicBezTo>
                <a:cubicBezTo>
                  <a:pt x="1244" y="4630"/>
                  <a:pt x="1252" y="4748"/>
                  <a:pt x="1257" y="4867"/>
                </a:cubicBezTo>
                <a:cubicBezTo>
                  <a:pt x="1259" y="4903"/>
                  <a:pt x="1258" y="4903"/>
                  <a:pt x="1222" y="4903"/>
                </a:cubicBezTo>
                <a:cubicBezTo>
                  <a:pt x="1015" y="4903"/>
                  <a:pt x="809" y="4903"/>
                  <a:pt x="602" y="4903"/>
                </a:cubicBezTo>
                <a:cubicBezTo>
                  <a:pt x="591" y="4903"/>
                  <a:pt x="580" y="4903"/>
                  <a:pt x="564" y="490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5">
            <a:extLst>
              <a:ext uri="{FF2B5EF4-FFF2-40B4-BE49-F238E27FC236}">
                <a16:creationId xmlns:a16="http://schemas.microsoft.com/office/drawing/2014/main" id="{E27943E1-0B86-4500-8F9E-7A17C28CEBCD}"/>
              </a:ext>
            </a:extLst>
          </p:cNvPr>
          <p:cNvSpPr>
            <a:spLocks/>
          </p:cNvSpPr>
          <p:nvPr/>
        </p:nvSpPr>
        <p:spPr bwMode="auto">
          <a:xfrm>
            <a:off x="7274102" y="2794529"/>
            <a:ext cx="2068512" cy="5765271"/>
          </a:xfrm>
          <a:custGeom>
            <a:avLst/>
            <a:gdLst>
              <a:gd name="T0" fmla="*/ 575 w 1649"/>
              <a:gd name="T1" fmla="*/ 4713 h 4903"/>
              <a:gd name="T2" fmla="*/ 605 w 1649"/>
              <a:gd name="T3" fmla="*/ 2629 h 4903"/>
              <a:gd name="T4" fmla="*/ 513 w 1649"/>
              <a:gd name="T5" fmla="*/ 1875 h 4903"/>
              <a:gd name="T6" fmla="*/ 264 w 1649"/>
              <a:gd name="T7" fmla="*/ 1470 h 4903"/>
              <a:gd name="T8" fmla="*/ 23 w 1649"/>
              <a:gd name="T9" fmla="*/ 1008 h 4903"/>
              <a:gd name="T10" fmla="*/ 62 w 1649"/>
              <a:gd name="T11" fmla="*/ 918 h 4903"/>
              <a:gd name="T12" fmla="*/ 347 w 1649"/>
              <a:gd name="T13" fmla="*/ 1150 h 4903"/>
              <a:gd name="T14" fmla="*/ 519 w 1649"/>
              <a:gd name="T15" fmla="*/ 1239 h 4903"/>
              <a:gd name="T16" fmla="*/ 519 w 1649"/>
              <a:gd name="T17" fmla="*/ 560 h 4903"/>
              <a:gd name="T18" fmla="*/ 503 w 1649"/>
              <a:gd name="T19" fmla="*/ 167 h 4903"/>
              <a:gd name="T20" fmla="*/ 646 w 1649"/>
              <a:gd name="T21" fmla="*/ 175 h 4903"/>
              <a:gd name="T22" fmla="*/ 739 w 1649"/>
              <a:gd name="T23" fmla="*/ 746 h 4903"/>
              <a:gd name="T24" fmla="*/ 803 w 1649"/>
              <a:gd name="T25" fmla="*/ 892 h 4903"/>
              <a:gd name="T26" fmla="*/ 831 w 1649"/>
              <a:gd name="T27" fmla="*/ 734 h 4903"/>
              <a:gd name="T28" fmla="*/ 880 w 1649"/>
              <a:gd name="T29" fmla="*/ 119 h 4903"/>
              <a:gd name="T30" fmla="*/ 992 w 1649"/>
              <a:gd name="T31" fmla="*/ 8 h 4903"/>
              <a:gd name="T32" fmla="*/ 1052 w 1649"/>
              <a:gd name="T33" fmla="*/ 286 h 4903"/>
              <a:gd name="T34" fmla="*/ 1054 w 1649"/>
              <a:gd name="T35" fmla="*/ 935 h 4903"/>
              <a:gd name="T36" fmla="*/ 1228 w 1649"/>
              <a:gd name="T37" fmla="*/ 352 h 4903"/>
              <a:gd name="T38" fmla="*/ 1271 w 1649"/>
              <a:gd name="T39" fmla="*/ 210 h 4903"/>
              <a:gd name="T40" fmla="*/ 1413 w 1649"/>
              <a:gd name="T41" fmla="*/ 254 h 4903"/>
              <a:gd name="T42" fmla="*/ 1343 w 1649"/>
              <a:gd name="T43" fmla="*/ 644 h 4903"/>
              <a:gd name="T44" fmla="*/ 1259 w 1649"/>
              <a:gd name="T45" fmla="*/ 1054 h 4903"/>
              <a:gd name="T46" fmla="*/ 1297 w 1649"/>
              <a:gd name="T47" fmla="*/ 1061 h 4903"/>
              <a:gd name="T48" fmla="*/ 1532 w 1649"/>
              <a:gd name="T49" fmla="*/ 523 h 4903"/>
              <a:gd name="T50" fmla="*/ 1632 w 1649"/>
              <a:gd name="T51" fmla="*/ 521 h 4903"/>
              <a:gd name="T52" fmla="*/ 1542 w 1649"/>
              <a:gd name="T53" fmla="*/ 889 h 4903"/>
              <a:gd name="T54" fmla="*/ 1428 w 1649"/>
              <a:gd name="T55" fmla="*/ 1261 h 4903"/>
              <a:gd name="T56" fmla="*/ 1224 w 1649"/>
              <a:gd name="T57" fmla="*/ 2008 h 4903"/>
              <a:gd name="T58" fmla="*/ 1209 w 1649"/>
              <a:gd name="T59" fmla="*/ 3034 h 4903"/>
              <a:gd name="T60" fmla="*/ 1241 w 1649"/>
              <a:gd name="T61" fmla="*/ 4511 h 4903"/>
              <a:gd name="T62" fmla="*/ 1222 w 1649"/>
              <a:gd name="T63" fmla="*/ 4903 h 4903"/>
              <a:gd name="T64" fmla="*/ 564 w 1649"/>
              <a:gd name="T65" fmla="*/ 4903 h 4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649" h="4903">
                <a:moveTo>
                  <a:pt x="564" y="4903"/>
                </a:moveTo>
                <a:cubicBezTo>
                  <a:pt x="568" y="4837"/>
                  <a:pt x="574" y="4775"/>
                  <a:pt x="575" y="4713"/>
                </a:cubicBezTo>
                <a:cubicBezTo>
                  <a:pt x="584" y="4372"/>
                  <a:pt x="594" y="4031"/>
                  <a:pt x="599" y="3691"/>
                </a:cubicBezTo>
                <a:cubicBezTo>
                  <a:pt x="604" y="3337"/>
                  <a:pt x="604" y="2983"/>
                  <a:pt x="605" y="2629"/>
                </a:cubicBezTo>
                <a:cubicBezTo>
                  <a:pt x="605" y="2480"/>
                  <a:pt x="603" y="2331"/>
                  <a:pt x="596" y="2182"/>
                </a:cubicBezTo>
                <a:cubicBezTo>
                  <a:pt x="591" y="2075"/>
                  <a:pt x="574" y="1968"/>
                  <a:pt x="513" y="1875"/>
                </a:cubicBezTo>
                <a:cubicBezTo>
                  <a:pt x="481" y="1826"/>
                  <a:pt x="446" y="1778"/>
                  <a:pt x="409" y="1732"/>
                </a:cubicBezTo>
                <a:cubicBezTo>
                  <a:pt x="345" y="1653"/>
                  <a:pt x="305" y="1562"/>
                  <a:pt x="264" y="1470"/>
                </a:cubicBezTo>
                <a:cubicBezTo>
                  <a:pt x="210" y="1347"/>
                  <a:pt x="155" y="1224"/>
                  <a:pt x="96" y="1104"/>
                </a:cubicBezTo>
                <a:cubicBezTo>
                  <a:pt x="79" y="1068"/>
                  <a:pt x="49" y="1038"/>
                  <a:pt x="23" y="1008"/>
                </a:cubicBezTo>
                <a:cubicBezTo>
                  <a:pt x="8" y="990"/>
                  <a:pt x="0" y="972"/>
                  <a:pt x="9" y="949"/>
                </a:cubicBezTo>
                <a:cubicBezTo>
                  <a:pt x="18" y="925"/>
                  <a:pt x="38" y="918"/>
                  <a:pt x="62" y="918"/>
                </a:cubicBezTo>
                <a:cubicBezTo>
                  <a:pt x="110" y="920"/>
                  <a:pt x="151" y="942"/>
                  <a:pt x="191" y="965"/>
                </a:cubicBezTo>
                <a:cubicBezTo>
                  <a:pt x="266" y="1007"/>
                  <a:pt x="307" y="1079"/>
                  <a:pt x="347" y="1150"/>
                </a:cubicBezTo>
                <a:cubicBezTo>
                  <a:pt x="373" y="1195"/>
                  <a:pt x="398" y="1240"/>
                  <a:pt x="448" y="1263"/>
                </a:cubicBezTo>
                <a:cubicBezTo>
                  <a:pt x="486" y="1280"/>
                  <a:pt x="503" y="1276"/>
                  <a:pt x="519" y="1239"/>
                </a:cubicBezTo>
                <a:cubicBezTo>
                  <a:pt x="549" y="1170"/>
                  <a:pt x="561" y="1096"/>
                  <a:pt x="556" y="1022"/>
                </a:cubicBezTo>
                <a:cubicBezTo>
                  <a:pt x="547" y="868"/>
                  <a:pt x="531" y="714"/>
                  <a:pt x="519" y="560"/>
                </a:cubicBezTo>
                <a:cubicBezTo>
                  <a:pt x="510" y="446"/>
                  <a:pt x="503" y="331"/>
                  <a:pt x="496" y="216"/>
                </a:cubicBezTo>
                <a:cubicBezTo>
                  <a:pt x="495" y="200"/>
                  <a:pt x="497" y="183"/>
                  <a:pt x="503" y="167"/>
                </a:cubicBezTo>
                <a:cubicBezTo>
                  <a:pt x="518" y="126"/>
                  <a:pt x="547" y="105"/>
                  <a:pt x="586" y="108"/>
                </a:cubicBezTo>
                <a:cubicBezTo>
                  <a:pt x="627" y="111"/>
                  <a:pt x="639" y="146"/>
                  <a:pt x="646" y="175"/>
                </a:cubicBezTo>
                <a:cubicBezTo>
                  <a:pt x="663" y="252"/>
                  <a:pt x="676" y="329"/>
                  <a:pt x="688" y="407"/>
                </a:cubicBezTo>
                <a:cubicBezTo>
                  <a:pt x="706" y="520"/>
                  <a:pt x="720" y="633"/>
                  <a:pt x="739" y="746"/>
                </a:cubicBezTo>
                <a:cubicBezTo>
                  <a:pt x="746" y="789"/>
                  <a:pt x="759" y="827"/>
                  <a:pt x="774" y="867"/>
                </a:cubicBezTo>
                <a:cubicBezTo>
                  <a:pt x="779" y="882"/>
                  <a:pt x="787" y="895"/>
                  <a:pt x="803" y="892"/>
                </a:cubicBezTo>
                <a:cubicBezTo>
                  <a:pt x="819" y="890"/>
                  <a:pt x="820" y="869"/>
                  <a:pt x="821" y="860"/>
                </a:cubicBezTo>
                <a:cubicBezTo>
                  <a:pt x="827" y="816"/>
                  <a:pt x="828" y="778"/>
                  <a:pt x="831" y="734"/>
                </a:cubicBezTo>
                <a:cubicBezTo>
                  <a:pt x="842" y="578"/>
                  <a:pt x="851" y="422"/>
                  <a:pt x="863" y="266"/>
                </a:cubicBezTo>
                <a:cubicBezTo>
                  <a:pt x="867" y="213"/>
                  <a:pt x="872" y="171"/>
                  <a:pt x="880" y="119"/>
                </a:cubicBezTo>
                <a:cubicBezTo>
                  <a:pt x="883" y="100"/>
                  <a:pt x="894" y="72"/>
                  <a:pt x="903" y="56"/>
                </a:cubicBezTo>
                <a:cubicBezTo>
                  <a:pt x="925" y="17"/>
                  <a:pt x="956" y="0"/>
                  <a:pt x="992" y="8"/>
                </a:cubicBezTo>
                <a:cubicBezTo>
                  <a:pt x="1029" y="17"/>
                  <a:pt x="1040" y="50"/>
                  <a:pt x="1046" y="82"/>
                </a:cubicBezTo>
                <a:cubicBezTo>
                  <a:pt x="1059" y="149"/>
                  <a:pt x="1060" y="217"/>
                  <a:pt x="1052" y="286"/>
                </a:cubicBezTo>
                <a:cubicBezTo>
                  <a:pt x="1031" y="486"/>
                  <a:pt x="1027" y="687"/>
                  <a:pt x="1031" y="888"/>
                </a:cubicBezTo>
                <a:cubicBezTo>
                  <a:pt x="1031" y="891"/>
                  <a:pt x="1029" y="929"/>
                  <a:pt x="1054" y="935"/>
                </a:cubicBezTo>
                <a:cubicBezTo>
                  <a:pt x="1100" y="948"/>
                  <a:pt x="1140" y="715"/>
                  <a:pt x="1165" y="619"/>
                </a:cubicBezTo>
                <a:cubicBezTo>
                  <a:pt x="1189" y="530"/>
                  <a:pt x="1206" y="440"/>
                  <a:pt x="1228" y="352"/>
                </a:cubicBezTo>
                <a:cubicBezTo>
                  <a:pt x="1238" y="309"/>
                  <a:pt x="1251" y="267"/>
                  <a:pt x="1263" y="224"/>
                </a:cubicBezTo>
                <a:cubicBezTo>
                  <a:pt x="1265" y="219"/>
                  <a:pt x="1268" y="214"/>
                  <a:pt x="1271" y="210"/>
                </a:cubicBezTo>
                <a:cubicBezTo>
                  <a:pt x="1292" y="184"/>
                  <a:pt x="1314" y="160"/>
                  <a:pt x="1352" y="170"/>
                </a:cubicBezTo>
                <a:cubicBezTo>
                  <a:pt x="1383" y="178"/>
                  <a:pt x="1415" y="217"/>
                  <a:pt x="1413" y="254"/>
                </a:cubicBezTo>
                <a:cubicBezTo>
                  <a:pt x="1411" y="291"/>
                  <a:pt x="1401" y="328"/>
                  <a:pt x="1395" y="366"/>
                </a:cubicBezTo>
                <a:cubicBezTo>
                  <a:pt x="1380" y="451"/>
                  <a:pt x="1352" y="586"/>
                  <a:pt x="1343" y="644"/>
                </a:cubicBezTo>
                <a:cubicBezTo>
                  <a:pt x="1334" y="701"/>
                  <a:pt x="1300" y="835"/>
                  <a:pt x="1278" y="926"/>
                </a:cubicBezTo>
                <a:cubicBezTo>
                  <a:pt x="1263" y="966"/>
                  <a:pt x="1255" y="1030"/>
                  <a:pt x="1259" y="1054"/>
                </a:cubicBezTo>
                <a:cubicBezTo>
                  <a:pt x="1260" y="1060"/>
                  <a:pt x="1261" y="1070"/>
                  <a:pt x="1272" y="1073"/>
                </a:cubicBezTo>
                <a:cubicBezTo>
                  <a:pt x="1284" y="1076"/>
                  <a:pt x="1294" y="1068"/>
                  <a:pt x="1297" y="1061"/>
                </a:cubicBezTo>
                <a:cubicBezTo>
                  <a:pt x="1326" y="999"/>
                  <a:pt x="1358" y="937"/>
                  <a:pt x="1381" y="872"/>
                </a:cubicBezTo>
                <a:cubicBezTo>
                  <a:pt x="1424" y="753"/>
                  <a:pt x="1460" y="630"/>
                  <a:pt x="1532" y="523"/>
                </a:cubicBezTo>
                <a:cubicBezTo>
                  <a:pt x="1541" y="510"/>
                  <a:pt x="1553" y="497"/>
                  <a:pt x="1567" y="490"/>
                </a:cubicBezTo>
                <a:cubicBezTo>
                  <a:pt x="1595" y="476"/>
                  <a:pt x="1621" y="492"/>
                  <a:pt x="1632" y="521"/>
                </a:cubicBezTo>
                <a:cubicBezTo>
                  <a:pt x="1649" y="563"/>
                  <a:pt x="1639" y="604"/>
                  <a:pt x="1626" y="643"/>
                </a:cubicBezTo>
                <a:cubicBezTo>
                  <a:pt x="1600" y="726"/>
                  <a:pt x="1570" y="807"/>
                  <a:pt x="1542" y="889"/>
                </a:cubicBezTo>
                <a:cubicBezTo>
                  <a:pt x="1506" y="998"/>
                  <a:pt x="1464" y="1086"/>
                  <a:pt x="1428" y="1196"/>
                </a:cubicBezTo>
                <a:cubicBezTo>
                  <a:pt x="1424" y="1210"/>
                  <a:pt x="1429" y="1246"/>
                  <a:pt x="1428" y="1261"/>
                </a:cubicBezTo>
                <a:cubicBezTo>
                  <a:pt x="1412" y="1403"/>
                  <a:pt x="1371" y="1713"/>
                  <a:pt x="1319" y="1798"/>
                </a:cubicBezTo>
                <a:cubicBezTo>
                  <a:pt x="1235" y="1937"/>
                  <a:pt x="1249" y="1935"/>
                  <a:pt x="1224" y="2008"/>
                </a:cubicBezTo>
                <a:cubicBezTo>
                  <a:pt x="1215" y="2034"/>
                  <a:pt x="1214" y="2166"/>
                  <a:pt x="1214" y="2195"/>
                </a:cubicBezTo>
                <a:cubicBezTo>
                  <a:pt x="1212" y="2475"/>
                  <a:pt x="1210" y="2754"/>
                  <a:pt x="1209" y="3034"/>
                </a:cubicBezTo>
                <a:cubicBezTo>
                  <a:pt x="1209" y="3165"/>
                  <a:pt x="1210" y="3295"/>
                  <a:pt x="1213" y="3426"/>
                </a:cubicBezTo>
                <a:cubicBezTo>
                  <a:pt x="1221" y="3788"/>
                  <a:pt x="1231" y="4149"/>
                  <a:pt x="1241" y="4511"/>
                </a:cubicBezTo>
                <a:cubicBezTo>
                  <a:pt x="1244" y="4630"/>
                  <a:pt x="1252" y="4748"/>
                  <a:pt x="1257" y="4867"/>
                </a:cubicBezTo>
                <a:cubicBezTo>
                  <a:pt x="1259" y="4903"/>
                  <a:pt x="1258" y="4903"/>
                  <a:pt x="1222" y="4903"/>
                </a:cubicBezTo>
                <a:cubicBezTo>
                  <a:pt x="1015" y="4903"/>
                  <a:pt x="809" y="4903"/>
                  <a:pt x="602" y="4903"/>
                </a:cubicBezTo>
                <a:cubicBezTo>
                  <a:pt x="591" y="4903"/>
                  <a:pt x="580" y="4903"/>
                  <a:pt x="564" y="490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D2B79FAC-70AC-41F1-B476-DA72E6237E6F}"/>
              </a:ext>
            </a:extLst>
          </p:cNvPr>
          <p:cNvSpPr>
            <a:spLocks/>
          </p:cNvSpPr>
          <p:nvPr/>
        </p:nvSpPr>
        <p:spPr bwMode="auto">
          <a:xfrm>
            <a:off x="8761591" y="3651275"/>
            <a:ext cx="2068512" cy="5765271"/>
          </a:xfrm>
          <a:custGeom>
            <a:avLst/>
            <a:gdLst>
              <a:gd name="T0" fmla="*/ 575 w 1649"/>
              <a:gd name="T1" fmla="*/ 4713 h 4903"/>
              <a:gd name="T2" fmla="*/ 605 w 1649"/>
              <a:gd name="T3" fmla="*/ 2629 h 4903"/>
              <a:gd name="T4" fmla="*/ 513 w 1649"/>
              <a:gd name="T5" fmla="*/ 1875 h 4903"/>
              <a:gd name="T6" fmla="*/ 264 w 1649"/>
              <a:gd name="T7" fmla="*/ 1470 h 4903"/>
              <a:gd name="T8" fmla="*/ 23 w 1649"/>
              <a:gd name="T9" fmla="*/ 1008 h 4903"/>
              <a:gd name="T10" fmla="*/ 62 w 1649"/>
              <a:gd name="T11" fmla="*/ 918 h 4903"/>
              <a:gd name="T12" fmla="*/ 347 w 1649"/>
              <a:gd name="T13" fmla="*/ 1150 h 4903"/>
              <a:gd name="T14" fmla="*/ 519 w 1649"/>
              <a:gd name="T15" fmla="*/ 1239 h 4903"/>
              <a:gd name="T16" fmla="*/ 519 w 1649"/>
              <a:gd name="T17" fmla="*/ 560 h 4903"/>
              <a:gd name="T18" fmla="*/ 503 w 1649"/>
              <a:gd name="T19" fmla="*/ 167 h 4903"/>
              <a:gd name="T20" fmla="*/ 646 w 1649"/>
              <a:gd name="T21" fmla="*/ 175 h 4903"/>
              <a:gd name="T22" fmla="*/ 739 w 1649"/>
              <a:gd name="T23" fmla="*/ 746 h 4903"/>
              <a:gd name="T24" fmla="*/ 803 w 1649"/>
              <a:gd name="T25" fmla="*/ 892 h 4903"/>
              <a:gd name="T26" fmla="*/ 831 w 1649"/>
              <a:gd name="T27" fmla="*/ 734 h 4903"/>
              <a:gd name="T28" fmla="*/ 880 w 1649"/>
              <a:gd name="T29" fmla="*/ 119 h 4903"/>
              <a:gd name="T30" fmla="*/ 992 w 1649"/>
              <a:gd name="T31" fmla="*/ 8 h 4903"/>
              <a:gd name="T32" fmla="*/ 1052 w 1649"/>
              <a:gd name="T33" fmla="*/ 286 h 4903"/>
              <a:gd name="T34" fmla="*/ 1054 w 1649"/>
              <a:gd name="T35" fmla="*/ 935 h 4903"/>
              <a:gd name="T36" fmla="*/ 1228 w 1649"/>
              <a:gd name="T37" fmla="*/ 352 h 4903"/>
              <a:gd name="T38" fmla="*/ 1271 w 1649"/>
              <a:gd name="T39" fmla="*/ 210 h 4903"/>
              <a:gd name="T40" fmla="*/ 1413 w 1649"/>
              <a:gd name="T41" fmla="*/ 254 h 4903"/>
              <a:gd name="T42" fmla="*/ 1343 w 1649"/>
              <a:gd name="T43" fmla="*/ 644 h 4903"/>
              <a:gd name="T44" fmla="*/ 1259 w 1649"/>
              <a:gd name="T45" fmla="*/ 1054 h 4903"/>
              <a:gd name="T46" fmla="*/ 1297 w 1649"/>
              <a:gd name="T47" fmla="*/ 1061 h 4903"/>
              <a:gd name="T48" fmla="*/ 1532 w 1649"/>
              <a:gd name="T49" fmla="*/ 523 h 4903"/>
              <a:gd name="T50" fmla="*/ 1632 w 1649"/>
              <a:gd name="T51" fmla="*/ 521 h 4903"/>
              <a:gd name="T52" fmla="*/ 1542 w 1649"/>
              <a:gd name="T53" fmla="*/ 889 h 4903"/>
              <a:gd name="T54" fmla="*/ 1428 w 1649"/>
              <a:gd name="T55" fmla="*/ 1261 h 4903"/>
              <a:gd name="T56" fmla="*/ 1224 w 1649"/>
              <a:gd name="T57" fmla="*/ 2008 h 4903"/>
              <a:gd name="T58" fmla="*/ 1209 w 1649"/>
              <a:gd name="T59" fmla="*/ 3034 h 4903"/>
              <a:gd name="T60" fmla="*/ 1241 w 1649"/>
              <a:gd name="T61" fmla="*/ 4511 h 4903"/>
              <a:gd name="T62" fmla="*/ 1222 w 1649"/>
              <a:gd name="T63" fmla="*/ 4903 h 4903"/>
              <a:gd name="T64" fmla="*/ 564 w 1649"/>
              <a:gd name="T65" fmla="*/ 4903 h 4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649" h="4903">
                <a:moveTo>
                  <a:pt x="564" y="4903"/>
                </a:moveTo>
                <a:cubicBezTo>
                  <a:pt x="568" y="4837"/>
                  <a:pt x="574" y="4775"/>
                  <a:pt x="575" y="4713"/>
                </a:cubicBezTo>
                <a:cubicBezTo>
                  <a:pt x="584" y="4372"/>
                  <a:pt x="594" y="4031"/>
                  <a:pt x="599" y="3691"/>
                </a:cubicBezTo>
                <a:cubicBezTo>
                  <a:pt x="604" y="3337"/>
                  <a:pt x="604" y="2983"/>
                  <a:pt x="605" y="2629"/>
                </a:cubicBezTo>
                <a:cubicBezTo>
                  <a:pt x="605" y="2480"/>
                  <a:pt x="603" y="2331"/>
                  <a:pt x="596" y="2182"/>
                </a:cubicBezTo>
                <a:cubicBezTo>
                  <a:pt x="591" y="2075"/>
                  <a:pt x="574" y="1968"/>
                  <a:pt x="513" y="1875"/>
                </a:cubicBezTo>
                <a:cubicBezTo>
                  <a:pt x="481" y="1826"/>
                  <a:pt x="446" y="1778"/>
                  <a:pt x="409" y="1732"/>
                </a:cubicBezTo>
                <a:cubicBezTo>
                  <a:pt x="345" y="1653"/>
                  <a:pt x="305" y="1562"/>
                  <a:pt x="264" y="1470"/>
                </a:cubicBezTo>
                <a:cubicBezTo>
                  <a:pt x="210" y="1347"/>
                  <a:pt x="155" y="1224"/>
                  <a:pt x="96" y="1104"/>
                </a:cubicBezTo>
                <a:cubicBezTo>
                  <a:pt x="79" y="1068"/>
                  <a:pt x="49" y="1038"/>
                  <a:pt x="23" y="1008"/>
                </a:cubicBezTo>
                <a:cubicBezTo>
                  <a:pt x="8" y="990"/>
                  <a:pt x="0" y="972"/>
                  <a:pt x="9" y="949"/>
                </a:cubicBezTo>
                <a:cubicBezTo>
                  <a:pt x="18" y="925"/>
                  <a:pt x="38" y="918"/>
                  <a:pt x="62" y="918"/>
                </a:cubicBezTo>
                <a:cubicBezTo>
                  <a:pt x="110" y="920"/>
                  <a:pt x="151" y="942"/>
                  <a:pt x="191" y="965"/>
                </a:cubicBezTo>
                <a:cubicBezTo>
                  <a:pt x="266" y="1007"/>
                  <a:pt x="307" y="1079"/>
                  <a:pt x="347" y="1150"/>
                </a:cubicBezTo>
                <a:cubicBezTo>
                  <a:pt x="373" y="1195"/>
                  <a:pt x="398" y="1240"/>
                  <a:pt x="448" y="1263"/>
                </a:cubicBezTo>
                <a:cubicBezTo>
                  <a:pt x="486" y="1280"/>
                  <a:pt x="503" y="1276"/>
                  <a:pt x="519" y="1239"/>
                </a:cubicBezTo>
                <a:cubicBezTo>
                  <a:pt x="549" y="1170"/>
                  <a:pt x="561" y="1096"/>
                  <a:pt x="556" y="1022"/>
                </a:cubicBezTo>
                <a:cubicBezTo>
                  <a:pt x="547" y="868"/>
                  <a:pt x="531" y="714"/>
                  <a:pt x="519" y="560"/>
                </a:cubicBezTo>
                <a:cubicBezTo>
                  <a:pt x="510" y="446"/>
                  <a:pt x="503" y="331"/>
                  <a:pt x="496" y="216"/>
                </a:cubicBezTo>
                <a:cubicBezTo>
                  <a:pt x="495" y="200"/>
                  <a:pt x="497" y="183"/>
                  <a:pt x="503" y="167"/>
                </a:cubicBezTo>
                <a:cubicBezTo>
                  <a:pt x="518" y="126"/>
                  <a:pt x="547" y="105"/>
                  <a:pt x="586" y="108"/>
                </a:cubicBezTo>
                <a:cubicBezTo>
                  <a:pt x="627" y="111"/>
                  <a:pt x="639" y="146"/>
                  <a:pt x="646" y="175"/>
                </a:cubicBezTo>
                <a:cubicBezTo>
                  <a:pt x="663" y="252"/>
                  <a:pt x="676" y="329"/>
                  <a:pt x="688" y="407"/>
                </a:cubicBezTo>
                <a:cubicBezTo>
                  <a:pt x="706" y="520"/>
                  <a:pt x="720" y="633"/>
                  <a:pt x="739" y="746"/>
                </a:cubicBezTo>
                <a:cubicBezTo>
                  <a:pt x="746" y="789"/>
                  <a:pt x="759" y="827"/>
                  <a:pt x="774" y="867"/>
                </a:cubicBezTo>
                <a:cubicBezTo>
                  <a:pt x="779" y="882"/>
                  <a:pt x="787" y="895"/>
                  <a:pt x="803" y="892"/>
                </a:cubicBezTo>
                <a:cubicBezTo>
                  <a:pt x="819" y="890"/>
                  <a:pt x="820" y="869"/>
                  <a:pt x="821" y="860"/>
                </a:cubicBezTo>
                <a:cubicBezTo>
                  <a:pt x="827" y="816"/>
                  <a:pt x="828" y="778"/>
                  <a:pt x="831" y="734"/>
                </a:cubicBezTo>
                <a:cubicBezTo>
                  <a:pt x="842" y="578"/>
                  <a:pt x="851" y="422"/>
                  <a:pt x="863" y="266"/>
                </a:cubicBezTo>
                <a:cubicBezTo>
                  <a:pt x="867" y="213"/>
                  <a:pt x="872" y="171"/>
                  <a:pt x="880" y="119"/>
                </a:cubicBezTo>
                <a:cubicBezTo>
                  <a:pt x="883" y="100"/>
                  <a:pt x="894" y="72"/>
                  <a:pt x="903" y="56"/>
                </a:cubicBezTo>
                <a:cubicBezTo>
                  <a:pt x="925" y="17"/>
                  <a:pt x="956" y="0"/>
                  <a:pt x="992" y="8"/>
                </a:cubicBezTo>
                <a:cubicBezTo>
                  <a:pt x="1029" y="17"/>
                  <a:pt x="1040" y="50"/>
                  <a:pt x="1046" y="82"/>
                </a:cubicBezTo>
                <a:cubicBezTo>
                  <a:pt x="1059" y="149"/>
                  <a:pt x="1060" y="217"/>
                  <a:pt x="1052" y="286"/>
                </a:cubicBezTo>
                <a:cubicBezTo>
                  <a:pt x="1031" y="486"/>
                  <a:pt x="1027" y="687"/>
                  <a:pt x="1031" y="888"/>
                </a:cubicBezTo>
                <a:cubicBezTo>
                  <a:pt x="1031" y="891"/>
                  <a:pt x="1029" y="929"/>
                  <a:pt x="1054" y="935"/>
                </a:cubicBezTo>
                <a:cubicBezTo>
                  <a:pt x="1100" y="948"/>
                  <a:pt x="1140" y="715"/>
                  <a:pt x="1165" y="619"/>
                </a:cubicBezTo>
                <a:cubicBezTo>
                  <a:pt x="1189" y="530"/>
                  <a:pt x="1206" y="440"/>
                  <a:pt x="1228" y="352"/>
                </a:cubicBezTo>
                <a:cubicBezTo>
                  <a:pt x="1238" y="309"/>
                  <a:pt x="1251" y="267"/>
                  <a:pt x="1263" y="224"/>
                </a:cubicBezTo>
                <a:cubicBezTo>
                  <a:pt x="1265" y="219"/>
                  <a:pt x="1268" y="214"/>
                  <a:pt x="1271" y="210"/>
                </a:cubicBezTo>
                <a:cubicBezTo>
                  <a:pt x="1292" y="184"/>
                  <a:pt x="1314" y="160"/>
                  <a:pt x="1352" y="170"/>
                </a:cubicBezTo>
                <a:cubicBezTo>
                  <a:pt x="1383" y="178"/>
                  <a:pt x="1415" y="217"/>
                  <a:pt x="1413" y="254"/>
                </a:cubicBezTo>
                <a:cubicBezTo>
                  <a:pt x="1411" y="291"/>
                  <a:pt x="1401" y="328"/>
                  <a:pt x="1395" y="366"/>
                </a:cubicBezTo>
                <a:cubicBezTo>
                  <a:pt x="1380" y="451"/>
                  <a:pt x="1352" y="586"/>
                  <a:pt x="1343" y="644"/>
                </a:cubicBezTo>
                <a:cubicBezTo>
                  <a:pt x="1334" y="701"/>
                  <a:pt x="1300" y="835"/>
                  <a:pt x="1278" y="926"/>
                </a:cubicBezTo>
                <a:cubicBezTo>
                  <a:pt x="1263" y="966"/>
                  <a:pt x="1255" y="1030"/>
                  <a:pt x="1259" y="1054"/>
                </a:cubicBezTo>
                <a:cubicBezTo>
                  <a:pt x="1260" y="1060"/>
                  <a:pt x="1261" y="1070"/>
                  <a:pt x="1272" y="1073"/>
                </a:cubicBezTo>
                <a:cubicBezTo>
                  <a:pt x="1284" y="1076"/>
                  <a:pt x="1294" y="1068"/>
                  <a:pt x="1297" y="1061"/>
                </a:cubicBezTo>
                <a:cubicBezTo>
                  <a:pt x="1326" y="999"/>
                  <a:pt x="1358" y="937"/>
                  <a:pt x="1381" y="872"/>
                </a:cubicBezTo>
                <a:cubicBezTo>
                  <a:pt x="1424" y="753"/>
                  <a:pt x="1460" y="630"/>
                  <a:pt x="1532" y="523"/>
                </a:cubicBezTo>
                <a:cubicBezTo>
                  <a:pt x="1541" y="510"/>
                  <a:pt x="1553" y="497"/>
                  <a:pt x="1567" y="490"/>
                </a:cubicBezTo>
                <a:cubicBezTo>
                  <a:pt x="1595" y="476"/>
                  <a:pt x="1621" y="492"/>
                  <a:pt x="1632" y="521"/>
                </a:cubicBezTo>
                <a:cubicBezTo>
                  <a:pt x="1649" y="563"/>
                  <a:pt x="1639" y="604"/>
                  <a:pt x="1626" y="643"/>
                </a:cubicBezTo>
                <a:cubicBezTo>
                  <a:pt x="1600" y="726"/>
                  <a:pt x="1570" y="807"/>
                  <a:pt x="1542" y="889"/>
                </a:cubicBezTo>
                <a:cubicBezTo>
                  <a:pt x="1506" y="998"/>
                  <a:pt x="1464" y="1086"/>
                  <a:pt x="1428" y="1196"/>
                </a:cubicBezTo>
                <a:cubicBezTo>
                  <a:pt x="1424" y="1210"/>
                  <a:pt x="1429" y="1246"/>
                  <a:pt x="1428" y="1261"/>
                </a:cubicBezTo>
                <a:cubicBezTo>
                  <a:pt x="1412" y="1403"/>
                  <a:pt x="1371" y="1713"/>
                  <a:pt x="1319" y="1798"/>
                </a:cubicBezTo>
                <a:cubicBezTo>
                  <a:pt x="1235" y="1937"/>
                  <a:pt x="1249" y="1935"/>
                  <a:pt x="1224" y="2008"/>
                </a:cubicBezTo>
                <a:cubicBezTo>
                  <a:pt x="1215" y="2034"/>
                  <a:pt x="1214" y="2166"/>
                  <a:pt x="1214" y="2195"/>
                </a:cubicBezTo>
                <a:cubicBezTo>
                  <a:pt x="1212" y="2475"/>
                  <a:pt x="1210" y="2754"/>
                  <a:pt x="1209" y="3034"/>
                </a:cubicBezTo>
                <a:cubicBezTo>
                  <a:pt x="1209" y="3165"/>
                  <a:pt x="1210" y="3295"/>
                  <a:pt x="1213" y="3426"/>
                </a:cubicBezTo>
                <a:cubicBezTo>
                  <a:pt x="1221" y="3788"/>
                  <a:pt x="1231" y="4149"/>
                  <a:pt x="1241" y="4511"/>
                </a:cubicBezTo>
                <a:cubicBezTo>
                  <a:pt x="1244" y="4630"/>
                  <a:pt x="1252" y="4748"/>
                  <a:pt x="1257" y="4867"/>
                </a:cubicBezTo>
                <a:cubicBezTo>
                  <a:pt x="1259" y="4903"/>
                  <a:pt x="1258" y="4903"/>
                  <a:pt x="1222" y="4903"/>
                </a:cubicBezTo>
                <a:cubicBezTo>
                  <a:pt x="1015" y="4903"/>
                  <a:pt x="809" y="4903"/>
                  <a:pt x="602" y="4903"/>
                </a:cubicBezTo>
                <a:cubicBezTo>
                  <a:pt x="591" y="4903"/>
                  <a:pt x="580" y="4903"/>
                  <a:pt x="564" y="490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FAFE9D7-41E7-498F-9D08-94D916303622}"/>
              </a:ext>
            </a:extLst>
          </p:cNvPr>
          <p:cNvSpPr txBox="1"/>
          <p:nvPr/>
        </p:nvSpPr>
        <p:spPr>
          <a:xfrm>
            <a:off x="631818" y="1681155"/>
            <a:ext cx="2217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b="1" dirty="0"/>
              <a:t>Wsparcie Ukrainy</a:t>
            </a:r>
          </a:p>
          <a:p>
            <a:pPr algn="ctr">
              <a:defRPr/>
            </a:pPr>
            <a:r>
              <a:rPr lang="pl-PL" b="1" dirty="0">
                <a:solidFill>
                  <a:srgbClr val="FF0000"/>
                </a:solidFill>
              </a:rPr>
              <a:t>220 mln zł</a:t>
            </a:r>
          </a:p>
          <a:p>
            <a:pPr algn="ctr">
              <a:defRPr/>
            </a:pPr>
            <a:r>
              <a:rPr lang="pl-PL" b="1" dirty="0"/>
              <a:t>Większość dla miast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CFC0AE-B091-4D52-99AD-9A2FB5FD07C6}"/>
              </a:ext>
            </a:extLst>
          </p:cNvPr>
          <p:cNvSpPr txBox="1"/>
          <p:nvPr/>
        </p:nvSpPr>
        <p:spPr>
          <a:xfrm>
            <a:off x="9749322" y="1886792"/>
            <a:ext cx="19885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l-PL" b="1" dirty="0"/>
              <a:t>Węgiel i ciepło</a:t>
            </a:r>
          </a:p>
          <a:p>
            <a:pPr lvl="0" algn="ctr">
              <a:defRPr/>
            </a:pPr>
            <a:r>
              <a:rPr lang="pl-PL" b="1" dirty="0"/>
              <a:t>Obsługa zadań </a:t>
            </a:r>
            <a:r>
              <a:rPr lang="pl-PL" b="1" dirty="0">
                <a:solidFill>
                  <a:srgbClr val="FF0000"/>
                </a:solidFill>
              </a:rPr>
              <a:t>Ponad 50 mln zł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03F18A8-DAC2-4601-8D7A-6A4A279821F4}"/>
              </a:ext>
            </a:extLst>
          </p:cNvPr>
          <p:cNvSpPr txBox="1"/>
          <p:nvPr/>
        </p:nvSpPr>
        <p:spPr>
          <a:xfrm>
            <a:off x="3468151" y="622821"/>
            <a:ext cx="2092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b="1" dirty="0"/>
              <a:t>13,7 mld zł</a:t>
            </a:r>
          </a:p>
          <a:p>
            <a:pPr algn="ctr">
              <a:defRPr/>
            </a:pPr>
            <a:r>
              <a:rPr lang="pl-PL" b="1" dirty="0"/>
              <a:t>Negocjacje - miasta</a:t>
            </a:r>
          </a:p>
          <a:p>
            <a:pPr algn="ctr">
              <a:defRPr/>
            </a:pPr>
            <a:r>
              <a:rPr lang="pl-PL" b="1" dirty="0">
                <a:solidFill>
                  <a:srgbClr val="FF0000"/>
                </a:solidFill>
              </a:rPr>
              <a:t>Więcej o 700 mln zł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EE96FD8-C98E-4769-9117-43361270E054}"/>
              </a:ext>
            </a:extLst>
          </p:cNvPr>
          <p:cNvSpPr txBox="1"/>
          <p:nvPr/>
        </p:nvSpPr>
        <p:spPr>
          <a:xfrm>
            <a:off x="7683455" y="532125"/>
            <a:ext cx="2216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b="1" dirty="0"/>
              <a:t>Energia elektryczna 100, a nie 80 proc.</a:t>
            </a:r>
          </a:p>
          <a:p>
            <a:pPr algn="ctr">
              <a:defRPr/>
            </a:pPr>
            <a:r>
              <a:rPr lang="pl-PL" b="1" dirty="0">
                <a:solidFill>
                  <a:srgbClr val="C00000"/>
                </a:solidFill>
              </a:rPr>
              <a:t>Oszczędność  5 mld zł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22066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5D6FFB8C-43C0-4CD4-A3D5-2AAA84890533}"/>
              </a:ext>
            </a:extLst>
          </p:cNvPr>
          <p:cNvSpPr/>
          <p:nvPr/>
        </p:nvSpPr>
        <p:spPr>
          <a:xfrm rot="14360267">
            <a:off x="8038227" y="1920977"/>
            <a:ext cx="330200" cy="957586"/>
          </a:xfrm>
          <a:prstGeom prst="triangle">
            <a:avLst>
              <a:gd name="adj" fmla="val 705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94DCED0-CED1-4ACE-89F4-C8E7123A95FC}"/>
              </a:ext>
            </a:extLst>
          </p:cNvPr>
          <p:cNvSpPr/>
          <p:nvPr/>
        </p:nvSpPr>
        <p:spPr>
          <a:xfrm rot="17358869">
            <a:off x="7977847" y="4511237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72E3224A-48F0-4040-8D92-2C7BE95BB758}"/>
              </a:ext>
            </a:extLst>
          </p:cNvPr>
          <p:cNvSpPr/>
          <p:nvPr/>
        </p:nvSpPr>
        <p:spPr>
          <a:xfrm rot="3964757">
            <a:off x="3884499" y="4511238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58D32251-7912-4CDD-9259-D8AEDE66BEFC}"/>
              </a:ext>
            </a:extLst>
          </p:cNvPr>
          <p:cNvSpPr/>
          <p:nvPr/>
        </p:nvSpPr>
        <p:spPr>
          <a:xfrm rot="5247443">
            <a:off x="3636849" y="3158689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BD5BBCC8-5D0D-4FD7-A9A5-E5EDAAF07937}"/>
              </a:ext>
            </a:extLst>
          </p:cNvPr>
          <p:cNvSpPr/>
          <p:nvPr/>
        </p:nvSpPr>
        <p:spPr>
          <a:xfrm rot="6556496">
            <a:off x="3873786" y="1826955"/>
            <a:ext cx="330200" cy="856983"/>
          </a:xfrm>
          <a:prstGeom prst="triangle">
            <a:avLst>
              <a:gd name="adj" fmla="val 705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504DF71-1CBC-47AE-B330-1440CF7E44DE}"/>
              </a:ext>
            </a:extLst>
          </p:cNvPr>
          <p:cNvSpPr/>
          <p:nvPr/>
        </p:nvSpPr>
        <p:spPr>
          <a:xfrm>
            <a:off x="4292600" y="1900388"/>
            <a:ext cx="3416300" cy="34163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821C87F-D089-4900-9B9E-D7920FDFDCAE}"/>
              </a:ext>
            </a:extLst>
          </p:cNvPr>
          <p:cNvSpPr/>
          <p:nvPr/>
        </p:nvSpPr>
        <p:spPr>
          <a:xfrm>
            <a:off x="823140" y="2996888"/>
            <a:ext cx="2686050" cy="125538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D2CA71B-2ACA-4DEE-95FD-5C8AA6931574}"/>
              </a:ext>
            </a:extLst>
          </p:cNvPr>
          <p:cNvSpPr/>
          <p:nvPr/>
        </p:nvSpPr>
        <p:spPr>
          <a:xfrm>
            <a:off x="1092200" y="4582585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9F2D68C-917F-4D0C-8E8B-8B0D0321F1DF}"/>
              </a:ext>
            </a:extLst>
          </p:cNvPr>
          <p:cNvSpPr/>
          <p:nvPr/>
        </p:nvSpPr>
        <p:spPr>
          <a:xfrm>
            <a:off x="1092200" y="1404308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F53DB4E-EEF6-4BF5-AB65-BF3F01695DC5}"/>
              </a:ext>
            </a:extLst>
          </p:cNvPr>
          <p:cNvSpPr/>
          <p:nvPr/>
        </p:nvSpPr>
        <p:spPr>
          <a:xfrm>
            <a:off x="4610100" y="2208842"/>
            <a:ext cx="2781300" cy="2781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0F7D4B2-5C42-4B8D-9B44-D6FFCE779411}"/>
              </a:ext>
            </a:extLst>
          </p:cNvPr>
          <p:cNvSpPr/>
          <p:nvPr/>
        </p:nvSpPr>
        <p:spPr>
          <a:xfrm>
            <a:off x="8502650" y="1113376"/>
            <a:ext cx="2866210" cy="154631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AA9A457-8529-486D-B09C-806683258232}"/>
              </a:ext>
            </a:extLst>
          </p:cNvPr>
          <p:cNvSpPr/>
          <p:nvPr/>
        </p:nvSpPr>
        <p:spPr>
          <a:xfrm>
            <a:off x="8682810" y="2980846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768B0DB-591D-4FB9-AC66-5AA722E48553}"/>
              </a:ext>
            </a:extLst>
          </p:cNvPr>
          <p:cNvSpPr/>
          <p:nvPr/>
        </p:nvSpPr>
        <p:spPr>
          <a:xfrm>
            <a:off x="8502650" y="4582585"/>
            <a:ext cx="2686049" cy="125538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DC2CBB4-83C8-4663-8CE9-A945B2A34681}"/>
              </a:ext>
            </a:extLst>
          </p:cNvPr>
          <p:cNvSpPr txBox="1"/>
          <p:nvPr/>
        </p:nvSpPr>
        <p:spPr>
          <a:xfrm>
            <a:off x="1149583" y="4702445"/>
            <a:ext cx="2395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Rozszerzona odpowiedzialność producenta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AB0BC29-3C86-436A-BA37-871EAACC46D1}"/>
              </a:ext>
            </a:extLst>
          </p:cNvPr>
          <p:cNvSpPr txBox="1"/>
          <p:nvPr/>
        </p:nvSpPr>
        <p:spPr>
          <a:xfrm>
            <a:off x="1144158" y="3245549"/>
            <a:ext cx="2067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dirty="0">
                <a:latin typeface="Open Sans" panose="020B0606030504020204" pitchFamily="34" charset="0"/>
              </a:rPr>
              <a:t>Restrukturyzacja  szpitali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50AD01D-4CD0-4E97-86C6-9210FF300D58}"/>
              </a:ext>
            </a:extLst>
          </p:cNvPr>
          <p:cNvSpPr txBox="1"/>
          <p:nvPr/>
        </p:nvSpPr>
        <p:spPr>
          <a:xfrm>
            <a:off x="1354156" y="1659637"/>
            <a:ext cx="2067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l-PL" sz="2000" dirty="0">
                <a:solidFill>
                  <a:schemeClr val="bg1"/>
                </a:solidFill>
              </a:rPr>
              <a:t>„Lex Czarnek” – do kosza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48DCDA7-1221-4F37-B307-D66695EC57DF}"/>
              </a:ext>
            </a:extLst>
          </p:cNvPr>
          <p:cNvSpPr txBox="1"/>
          <p:nvPr/>
        </p:nvSpPr>
        <p:spPr>
          <a:xfrm>
            <a:off x="8902251" y="1252803"/>
            <a:ext cx="20670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dirty="0">
                <a:solidFill>
                  <a:srgbClr val="FFFFFF"/>
                </a:solidFill>
                <a:latin typeface="Open Sans" panose="020B0606030504020204" pitchFamily="34" charset="0"/>
              </a:rPr>
              <a:t>Program Inwestycji Strategicznych Polski Ład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2D56978-6706-4B76-ADC3-CCB84BA10F0C}"/>
              </a:ext>
            </a:extLst>
          </p:cNvPr>
          <p:cNvSpPr txBox="1"/>
          <p:nvPr/>
        </p:nvSpPr>
        <p:spPr>
          <a:xfrm>
            <a:off x="8699377" y="3116748"/>
            <a:ext cx="2517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dirty="0">
                <a:latin typeface="Open Sans" panose="020B0606030504020204" pitchFamily="34" charset="0"/>
              </a:rPr>
              <a:t>Ochrona ludności </a:t>
            </a:r>
            <a:br>
              <a:rPr lang="pl-PL" sz="2000" dirty="0">
                <a:latin typeface="Open Sans" panose="020B0606030504020204" pitchFamily="34" charset="0"/>
              </a:rPr>
            </a:br>
            <a:r>
              <a:rPr lang="pl-PL" sz="2000" dirty="0">
                <a:latin typeface="Open Sans" panose="020B0606030504020204" pitchFamily="34" charset="0"/>
              </a:rPr>
              <a:t>i stany klęski żywiołowej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92AE5F8-6D59-40E0-97B0-C1CD013DDDCE}"/>
              </a:ext>
            </a:extLst>
          </p:cNvPr>
          <p:cNvSpPr txBox="1"/>
          <p:nvPr/>
        </p:nvSpPr>
        <p:spPr>
          <a:xfrm>
            <a:off x="8582250" y="4806665"/>
            <a:ext cx="2517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Planowanie przestrzenne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74D588-B338-4998-ACA4-3B9ADC3419E4}"/>
              </a:ext>
            </a:extLst>
          </p:cNvPr>
          <p:cNvSpPr txBox="1"/>
          <p:nvPr/>
        </p:nvSpPr>
        <p:spPr>
          <a:xfrm>
            <a:off x="4534379" y="2928308"/>
            <a:ext cx="2932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Kilka innych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przykładów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74679F57-1F08-46E3-B260-02B357B1EF27}"/>
              </a:ext>
            </a:extLst>
          </p:cNvPr>
          <p:cNvSpPr/>
          <p:nvPr/>
        </p:nvSpPr>
        <p:spPr>
          <a:xfrm rot="16200000">
            <a:off x="8106714" y="3159182"/>
            <a:ext cx="330200" cy="898190"/>
          </a:xfrm>
          <a:prstGeom prst="triangle">
            <a:avLst>
              <a:gd name="adj" fmla="val 705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794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Oval 183">
            <a:extLst>
              <a:ext uri="{FF2B5EF4-FFF2-40B4-BE49-F238E27FC236}">
                <a16:creationId xmlns:a16="http://schemas.microsoft.com/office/drawing/2014/main" id="{A716630C-E0ED-45C2-A9A9-FE55D78111AB}"/>
              </a:ext>
            </a:extLst>
          </p:cNvPr>
          <p:cNvSpPr/>
          <p:nvPr/>
        </p:nvSpPr>
        <p:spPr>
          <a:xfrm>
            <a:off x="6096000" y="5818581"/>
            <a:ext cx="5248275" cy="243504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50F6E90-480C-4E11-8E38-48C04FAF3E13}"/>
              </a:ext>
            </a:extLst>
          </p:cNvPr>
          <p:cNvSpPr txBox="1"/>
          <p:nvPr/>
        </p:nvSpPr>
        <p:spPr>
          <a:xfrm>
            <a:off x="546100" y="483498"/>
            <a:ext cx="96737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/>
                <a:ea typeface="+mn-ea"/>
                <a:cs typeface="+mn-cs"/>
              </a:rPr>
              <a:t>Podziękowanie </a:t>
            </a:r>
            <a:br>
              <a:rPr kumimoji="0" lang="pl-PL" sz="5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/>
                <a:ea typeface="+mn-ea"/>
                <a:cs typeface="+mn-cs"/>
              </a:rPr>
            </a:br>
            <a:r>
              <a:rPr kumimoji="0" lang="pl-PL" sz="5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/>
                <a:ea typeface="+mn-ea"/>
                <a:cs typeface="+mn-cs"/>
              </a:rPr>
              <a:t>za współpracę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/>
              <a:ea typeface="+mn-ea"/>
              <a:cs typeface="+mn-cs"/>
            </a:endParaRPr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BD4245A5-37F7-4C19-B35B-B905594D30F2}"/>
              </a:ext>
            </a:extLst>
          </p:cNvPr>
          <p:cNvSpPr/>
          <p:nvPr/>
        </p:nvSpPr>
        <p:spPr>
          <a:xfrm rot="19519613">
            <a:off x="6043420" y="2905702"/>
            <a:ext cx="5651918" cy="1981317"/>
          </a:xfrm>
          <a:prstGeom prst="rightArrow">
            <a:avLst>
              <a:gd name="adj1" fmla="val 50000"/>
              <a:gd name="adj2" fmla="val 7537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476311A-E967-4E20-B4F3-FD52A93835F9}"/>
              </a:ext>
            </a:extLst>
          </p:cNvPr>
          <p:cNvGrpSpPr/>
          <p:nvPr/>
        </p:nvGrpSpPr>
        <p:grpSpPr>
          <a:xfrm>
            <a:off x="556961" y="3492500"/>
            <a:ext cx="1970339" cy="2531721"/>
            <a:chOff x="1847850" y="1911350"/>
            <a:chExt cx="2268538" cy="5894388"/>
          </a:xfrm>
          <a:solidFill>
            <a:schemeClr val="tx1"/>
          </a:solidFill>
        </p:grpSpPr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6A8054EE-0630-418E-A4CA-A17490A9A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7625" y="1911350"/>
              <a:ext cx="542925" cy="10858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Oval 6">
              <a:extLst>
                <a:ext uri="{FF2B5EF4-FFF2-40B4-BE49-F238E27FC236}">
                  <a16:creationId xmlns:a16="http://schemas.microsoft.com/office/drawing/2014/main" id="{E17C4948-4840-4CC6-8EE6-39292ABDB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7625" y="3130550"/>
              <a:ext cx="482600" cy="96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F18D503-868B-4405-97DB-283A65B32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7625" y="3281363"/>
              <a:ext cx="482600" cy="2287588"/>
            </a:xfrm>
            <a:custGeom>
              <a:avLst/>
              <a:gdLst>
                <a:gd name="T0" fmla="*/ 446 w 689"/>
                <a:gd name="T1" fmla="*/ 1633 h 1633"/>
                <a:gd name="T2" fmla="*/ 243 w 689"/>
                <a:gd name="T3" fmla="*/ 1633 h 1633"/>
                <a:gd name="T4" fmla="*/ 0 w 689"/>
                <a:gd name="T5" fmla="*/ 1390 h 1633"/>
                <a:gd name="T6" fmla="*/ 0 w 689"/>
                <a:gd name="T7" fmla="*/ 243 h 1633"/>
                <a:gd name="T8" fmla="*/ 243 w 689"/>
                <a:gd name="T9" fmla="*/ 0 h 1633"/>
                <a:gd name="T10" fmla="*/ 446 w 689"/>
                <a:gd name="T11" fmla="*/ 0 h 1633"/>
                <a:gd name="T12" fmla="*/ 689 w 689"/>
                <a:gd name="T13" fmla="*/ 243 h 1633"/>
                <a:gd name="T14" fmla="*/ 689 w 689"/>
                <a:gd name="T15" fmla="*/ 1390 h 1633"/>
                <a:gd name="T16" fmla="*/ 446 w 689"/>
                <a:gd name="T17" fmla="*/ 1633 h 1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9" h="1633">
                  <a:moveTo>
                    <a:pt x="446" y="1633"/>
                  </a:moveTo>
                  <a:cubicBezTo>
                    <a:pt x="243" y="1633"/>
                    <a:pt x="243" y="1633"/>
                    <a:pt x="243" y="1633"/>
                  </a:cubicBezTo>
                  <a:cubicBezTo>
                    <a:pt x="109" y="1633"/>
                    <a:pt x="0" y="1523"/>
                    <a:pt x="0" y="1390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0" y="109"/>
                    <a:pt x="109" y="0"/>
                    <a:pt x="243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580" y="0"/>
                    <a:pt x="689" y="109"/>
                    <a:pt x="689" y="243"/>
                  </a:cubicBezTo>
                  <a:cubicBezTo>
                    <a:pt x="689" y="1390"/>
                    <a:pt x="689" y="1390"/>
                    <a:pt x="689" y="1390"/>
                  </a:cubicBezTo>
                  <a:cubicBezTo>
                    <a:pt x="689" y="1523"/>
                    <a:pt x="580" y="1633"/>
                    <a:pt x="446" y="16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482B08C-6F3C-44E4-9689-7FF9488D7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213" y="3097213"/>
              <a:ext cx="949325" cy="1028700"/>
            </a:xfrm>
            <a:custGeom>
              <a:avLst/>
              <a:gdLst>
                <a:gd name="T0" fmla="*/ 1324 w 1355"/>
                <a:gd name="T1" fmla="*/ 613 h 734"/>
                <a:gd name="T2" fmla="*/ 1324 w 1355"/>
                <a:gd name="T3" fmla="*/ 613 h 734"/>
                <a:gd name="T4" fmla="*/ 1123 w 1355"/>
                <a:gd name="T5" fmla="*/ 703 h 734"/>
                <a:gd name="T6" fmla="*/ 121 w 1355"/>
                <a:gd name="T7" fmla="*/ 322 h 734"/>
                <a:gd name="T8" fmla="*/ 30 w 1355"/>
                <a:gd name="T9" fmla="*/ 120 h 734"/>
                <a:gd name="T10" fmla="*/ 30 w 1355"/>
                <a:gd name="T11" fmla="*/ 120 h 734"/>
                <a:gd name="T12" fmla="*/ 232 w 1355"/>
                <a:gd name="T13" fmla="*/ 30 h 734"/>
                <a:gd name="T14" fmla="*/ 1234 w 1355"/>
                <a:gd name="T15" fmla="*/ 412 h 734"/>
                <a:gd name="T16" fmla="*/ 1324 w 1355"/>
                <a:gd name="T17" fmla="*/ 613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5" h="734">
                  <a:moveTo>
                    <a:pt x="1324" y="613"/>
                  </a:moveTo>
                  <a:cubicBezTo>
                    <a:pt x="1324" y="613"/>
                    <a:pt x="1324" y="613"/>
                    <a:pt x="1324" y="613"/>
                  </a:cubicBezTo>
                  <a:cubicBezTo>
                    <a:pt x="1294" y="693"/>
                    <a:pt x="1203" y="734"/>
                    <a:pt x="1123" y="703"/>
                  </a:cubicBezTo>
                  <a:cubicBezTo>
                    <a:pt x="121" y="322"/>
                    <a:pt x="121" y="322"/>
                    <a:pt x="121" y="322"/>
                  </a:cubicBezTo>
                  <a:cubicBezTo>
                    <a:pt x="41" y="291"/>
                    <a:pt x="0" y="201"/>
                    <a:pt x="30" y="120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61" y="40"/>
                    <a:pt x="151" y="0"/>
                    <a:pt x="232" y="30"/>
                  </a:cubicBezTo>
                  <a:cubicBezTo>
                    <a:pt x="1234" y="412"/>
                    <a:pt x="1234" y="412"/>
                    <a:pt x="1234" y="412"/>
                  </a:cubicBezTo>
                  <a:cubicBezTo>
                    <a:pt x="1314" y="442"/>
                    <a:pt x="1355" y="533"/>
                    <a:pt x="1324" y="6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9C98F24-5DF0-4519-A1A9-CE5F9B2D3B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350" y="4956175"/>
              <a:ext cx="719138" cy="1436688"/>
            </a:xfrm>
            <a:custGeom>
              <a:avLst/>
              <a:gdLst>
                <a:gd name="T0" fmla="*/ 954 w 1026"/>
                <a:gd name="T1" fmla="*/ 953 h 1026"/>
                <a:gd name="T2" fmla="*/ 954 w 1026"/>
                <a:gd name="T3" fmla="*/ 953 h 1026"/>
                <a:gd name="T4" fmla="*/ 691 w 1026"/>
                <a:gd name="T5" fmla="*/ 953 h 1026"/>
                <a:gd name="T6" fmla="*/ 73 w 1026"/>
                <a:gd name="T7" fmla="*/ 335 h 1026"/>
                <a:gd name="T8" fmla="*/ 73 w 1026"/>
                <a:gd name="T9" fmla="*/ 73 h 1026"/>
                <a:gd name="T10" fmla="*/ 73 w 1026"/>
                <a:gd name="T11" fmla="*/ 73 h 1026"/>
                <a:gd name="T12" fmla="*/ 336 w 1026"/>
                <a:gd name="T13" fmla="*/ 73 h 1026"/>
                <a:gd name="T14" fmla="*/ 954 w 1026"/>
                <a:gd name="T15" fmla="*/ 691 h 1026"/>
                <a:gd name="T16" fmla="*/ 954 w 1026"/>
                <a:gd name="T17" fmla="*/ 953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6" h="1026">
                  <a:moveTo>
                    <a:pt x="954" y="953"/>
                  </a:moveTo>
                  <a:cubicBezTo>
                    <a:pt x="954" y="953"/>
                    <a:pt x="954" y="953"/>
                    <a:pt x="954" y="953"/>
                  </a:cubicBezTo>
                  <a:cubicBezTo>
                    <a:pt x="881" y="1026"/>
                    <a:pt x="763" y="1026"/>
                    <a:pt x="691" y="953"/>
                  </a:cubicBezTo>
                  <a:cubicBezTo>
                    <a:pt x="73" y="335"/>
                    <a:pt x="73" y="335"/>
                    <a:pt x="73" y="335"/>
                  </a:cubicBezTo>
                  <a:cubicBezTo>
                    <a:pt x="0" y="263"/>
                    <a:pt x="0" y="145"/>
                    <a:pt x="73" y="73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145" y="0"/>
                    <a:pt x="263" y="0"/>
                    <a:pt x="336" y="73"/>
                  </a:cubicBezTo>
                  <a:cubicBezTo>
                    <a:pt x="954" y="691"/>
                    <a:pt x="954" y="691"/>
                    <a:pt x="954" y="691"/>
                  </a:cubicBezTo>
                  <a:cubicBezTo>
                    <a:pt x="1026" y="763"/>
                    <a:pt x="1026" y="881"/>
                    <a:pt x="954" y="9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F0804F5-4C7A-4C4C-9068-29E11FD00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725" y="5829300"/>
              <a:ext cx="646113" cy="1976438"/>
            </a:xfrm>
            <a:custGeom>
              <a:avLst/>
              <a:gdLst>
                <a:gd name="T0" fmla="*/ 126 w 923"/>
                <a:gd name="T1" fmla="*/ 1365 h 1411"/>
                <a:gd name="T2" fmla="*/ 126 w 923"/>
                <a:gd name="T3" fmla="*/ 1365 h 1411"/>
                <a:gd name="T4" fmla="*/ 46 w 923"/>
                <a:gd name="T5" fmla="*/ 1119 h 1411"/>
                <a:gd name="T6" fmla="*/ 550 w 923"/>
                <a:gd name="T7" fmla="*/ 126 h 1411"/>
                <a:gd name="T8" fmla="*/ 797 w 923"/>
                <a:gd name="T9" fmla="*/ 46 h 1411"/>
                <a:gd name="T10" fmla="*/ 797 w 923"/>
                <a:gd name="T11" fmla="*/ 46 h 1411"/>
                <a:gd name="T12" fmla="*/ 877 w 923"/>
                <a:gd name="T13" fmla="*/ 292 h 1411"/>
                <a:gd name="T14" fmla="*/ 373 w 923"/>
                <a:gd name="T15" fmla="*/ 1285 h 1411"/>
                <a:gd name="T16" fmla="*/ 126 w 923"/>
                <a:gd name="T17" fmla="*/ 1365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3" h="1411">
                  <a:moveTo>
                    <a:pt x="126" y="1365"/>
                  </a:moveTo>
                  <a:cubicBezTo>
                    <a:pt x="126" y="1365"/>
                    <a:pt x="126" y="1365"/>
                    <a:pt x="126" y="1365"/>
                  </a:cubicBezTo>
                  <a:cubicBezTo>
                    <a:pt x="36" y="1320"/>
                    <a:pt x="0" y="1209"/>
                    <a:pt x="46" y="1119"/>
                  </a:cubicBezTo>
                  <a:cubicBezTo>
                    <a:pt x="550" y="126"/>
                    <a:pt x="550" y="126"/>
                    <a:pt x="550" y="126"/>
                  </a:cubicBezTo>
                  <a:cubicBezTo>
                    <a:pt x="596" y="36"/>
                    <a:pt x="707" y="0"/>
                    <a:pt x="797" y="46"/>
                  </a:cubicBezTo>
                  <a:cubicBezTo>
                    <a:pt x="797" y="46"/>
                    <a:pt x="797" y="46"/>
                    <a:pt x="797" y="46"/>
                  </a:cubicBezTo>
                  <a:cubicBezTo>
                    <a:pt x="887" y="91"/>
                    <a:pt x="923" y="202"/>
                    <a:pt x="877" y="292"/>
                  </a:cubicBezTo>
                  <a:cubicBezTo>
                    <a:pt x="373" y="1285"/>
                    <a:pt x="373" y="1285"/>
                    <a:pt x="373" y="1285"/>
                  </a:cubicBezTo>
                  <a:cubicBezTo>
                    <a:pt x="327" y="1375"/>
                    <a:pt x="216" y="1411"/>
                    <a:pt x="126" y="13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FCC07E43-9654-4848-91FD-2FC4475FA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963" y="4830763"/>
              <a:ext cx="531813" cy="1836738"/>
            </a:xfrm>
            <a:custGeom>
              <a:avLst/>
              <a:gdLst>
                <a:gd name="T0" fmla="*/ 144 w 759"/>
                <a:gd name="T1" fmla="*/ 1275 h 1311"/>
                <a:gd name="T2" fmla="*/ 144 w 759"/>
                <a:gd name="T3" fmla="*/ 1275 h 1311"/>
                <a:gd name="T4" fmla="*/ 36 w 759"/>
                <a:gd name="T5" fmla="*/ 1035 h 1311"/>
                <a:gd name="T6" fmla="*/ 376 w 759"/>
                <a:gd name="T7" fmla="*/ 144 h 1311"/>
                <a:gd name="T8" fmla="*/ 616 w 759"/>
                <a:gd name="T9" fmla="*/ 37 h 1311"/>
                <a:gd name="T10" fmla="*/ 616 w 759"/>
                <a:gd name="T11" fmla="*/ 37 h 1311"/>
                <a:gd name="T12" fmla="*/ 723 w 759"/>
                <a:gd name="T13" fmla="*/ 276 h 1311"/>
                <a:gd name="T14" fmla="*/ 384 w 759"/>
                <a:gd name="T15" fmla="*/ 1167 h 1311"/>
                <a:gd name="T16" fmla="*/ 144 w 759"/>
                <a:gd name="T17" fmla="*/ 1275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311">
                  <a:moveTo>
                    <a:pt x="144" y="1275"/>
                  </a:moveTo>
                  <a:cubicBezTo>
                    <a:pt x="144" y="1275"/>
                    <a:pt x="144" y="1275"/>
                    <a:pt x="144" y="1275"/>
                  </a:cubicBezTo>
                  <a:cubicBezTo>
                    <a:pt x="49" y="1238"/>
                    <a:pt x="0" y="1130"/>
                    <a:pt x="36" y="1035"/>
                  </a:cubicBezTo>
                  <a:cubicBezTo>
                    <a:pt x="376" y="144"/>
                    <a:pt x="376" y="144"/>
                    <a:pt x="376" y="144"/>
                  </a:cubicBezTo>
                  <a:cubicBezTo>
                    <a:pt x="412" y="49"/>
                    <a:pt x="520" y="0"/>
                    <a:pt x="616" y="37"/>
                  </a:cubicBezTo>
                  <a:cubicBezTo>
                    <a:pt x="616" y="37"/>
                    <a:pt x="616" y="37"/>
                    <a:pt x="616" y="37"/>
                  </a:cubicBezTo>
                  <a:cubicBezTo>
                    <a:pt x="711" y="73"/>
                    <a:pt x="759" y="181"/>
                    <a:pt x="723" y="276"/>
                  </a:cubicBezTo>
                  <a:cubicBezTo>
                    <a:pt x="384" y="1167"/>
                    <a:pt x="384" y="1167"/>
                    <a:pt x="384" y="1167"/>
                  </a:cubicBezTo>
                  <a:cubicBezTo>
                    <a:pt x="348" y="1263"/>
                    <a:pt x="240" y="1311"/>
                    <a:pt x="144" y="1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CAA15152-E3A6-4F8E-A35D-D7702E500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7850" y="6146800"/>
              <a:ext cx="798513" cy="1593850"/>
            </a:xfrm>
            <a:custGeom>
              <a:avLst/>
              <a:gdLst>
                <a:gd name="T0" fmla="*/ 77 w 1139"/>
                <a:gd name="T1" fmla="*/ 1069 h 1138"/>
                <a:gd name="T2" fmla="*/ 70 w 1139"/>
                <a:gd name="T3" fmla="*/ 1062 h 1138"/>
                <a:gd name="T4" fmla="*/ 70 w 1139"/>
                <a:gd name="T5" fmla="*/ 810 h 1138"/>
                <a:gd name="T6" fmla="*/ 810 w 1139"/>
                <a:gd name="T7" fmla="*/ 69 h 1138"/>
                <a:gd name="T8" fmla="*/ 1062 w 1139"/>
                <a:gd name="T9" fmla="*/ 69 h 1138"/>
                <a:gd name="T10" fmla="*/ 1069 w 1139"/>
                <a:gd name="T11" fmla="*/ 76 h 1138"/>
                <a:gd name="T12" fmla="*/ 1069 w 1139"/>
                <a:gd name="T13" fmla="*/ 329 h 1138"/>
                <a:gd name="T14" fmla="*/ 329 w 1139"/>
                <a:gd name="T15" fmla="*/ 1069 h 1138"/>
                <a:gd name="T16" fmla="*/ 77 w 1139"/>
                <a:gd name="T17" fmla="*/ 1069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9" h="1138">
                  <a:moveTo>
                    <a:pt x="77" y="1069"/>
                  </a:moveTo>
                  <a:cubicBezTo>
                    <a:pt x="70" y="1062"/>
                    <a:pt x="70" y="1062"/>
                    <a:pt x="70" y="1062"/>
                  </a:cubicBezTo>
                  <a:cubicBezTo>
                    <a:pt x="0" y="993"/>
                    <a:pt x="0" y="879"/>
                    <a:pt x="70" y="810"/>
                  </a:cubicBezTo>
                  <a:cubicBezTo>
                    <a:pt x="810" y="69"/>
                    <a:pt x="810" y="69"/>
                    <a:pt x="810" y="69"/>
                  </a:cubicBezTo>
                  <a:cubicBezTo>
                    <a:pt x="879" y="0"/>
                    <a:pt x="993" y="0"/>
                    <a:pt x="1062" y="69"/>
                  </a:cubicBezTo>
                  <a:cubicBezTo>
                    <a:pt x="1069" y="76"/>
                    <a:pt x="1069" y="76"/>
                    <a:pt x="1069" y="76"/>
                  </a:cubicBezTo>
                  <a:cubicBezTo>
                    <a:pt x="1139" y="146"/>
                    <a:pt x="1139" y="259"/>
                    <a:pt x="1069" y="329"/>
                  </a:cubicBezTo>
                  <a:cubicBezTo>
                    <a:pt x="329" y="1069"/>
                    <a:pt x="329" y="1069"/>
                    <a:pt x="329" y="1069"/>
                  </a:cubicBezTo>
                  <a:cubicBezTo>
                    <a:pt x="260" y="1138"/>
                    <a:pt x="146" y="1138"/>
                    <a:pt x="77" y="10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A171822-C386-467D-A18F-063FDAD00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063" y="2808288"/>
              <a:ext cx="592138" cy="1311275"/>
            </a:xfrm>
            <a:custGeom>
              <a:avLst/>
              <a:gdLst>
                <a:gd name="T0" fmla="*/ 93 w 845"/>
                <a:gd name="T1" fmla="*/ 887 h 936"/>
                <a:gd name="T2" fmla="*/ 65 w 845"/>
                <a:gd name="T3" fmla="*/ 864 h 936"/>
                <a:gd name="T4" fmla="*/ 48 w 845"/>
                <a:gd name="T5" fmla="*/ 670 h 936"/>
                <a:gd name="T6" fmla="*/ 557 w 845"/>
                <a:gd name="T7" fmla="*/ 65 h 936"/>
                <a:gd name="T8" fmla="*/ 751 w 845"/>
                <a:gd name="T9" fmla="*/ 48 h 936"/>
                <a:gd name="T10" fmla="*/ 779 w 845"/>
                <a:gd name="T11" fmla="*/ 72 h 936"/>
                <a:gd name="T12" fmla="*/ 796 w 845"/>
                <a:gd name="T13" fmla="*/ 266 h 936"/>
                <a:gd name="T14" fmla="*/ 287 w 845"/>
                <a:gd name="T15" fmla="*/ 870 h 936"/>
                <a:gd name="T16" fmla="*/ 93 w 845"/>
                <a:gd name="T17" fmla="*/ 887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5" h="936">
                  <a:moveTo>
                    <a:pt x="93" y="887"/>
                  </a:moveTo>
                  <a:cubicBezTo>
                    <a:pt x="65" y="864"/>
                    <a:pt x="65" y="864"/>
                    <a:pt x="65" y="864"/>
                  </a:cubicBezTo>
                  <a:cubicBezTo>
                    <a:pt x="7" y="815"/>
                    <a:pt x="0" y="728"/>
                    <a:pt x="48" y="670"/>
                  </a:cubicBezTo>
                  <a:cubicBezTo>
                    <a:pt x="557" y="65"/>
                    <a:pt x="557" y="65"/>
                    <a:pt x="557" y="65"/>
                  </a:cubicBezTo>
                  <a:cubicBezTo>
                    <a:pt x="606" y="7"/>
                    <a:pt x="693" y="0"/>
                    <a:pt x="751" y="48"/>
                  </a:cubicBezTo>
                  <a:cubicBezTo>
                    <a:pt x="779" y="72"/>
                    <a:pt x="779" y="72"/>
                    <a:pt x="779" y="72"/>
                  </a:cubicBezTo>
                  <a:cubicBezTo>
                    <a:pt x="837" y="121"/>
                    <a:pt x="845" y="208"/>
                    <a:pt x="796" y="266"/>
                  </a:cubicBezTo>
                  <a:cubicBezTo>
                    <a:pt x="287" y="870"/>
                    <a:pt x="287" y="870"/>
                    <a:pt x="287" y="870"/>
                  </a:cubicBezTo>
                  <a:cubicBezTo>
                    <a:pt x="238" y="928"/>
                    <a:pt x="151" y="936"/>
                    <a:pt x="93" y="8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A2457FD-4955-4ACD-8C24-B2B9B7CDD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738" y="2300288"/>
              <a:ext cx="1390650" cy="1289050"/>
            </a:xfrm>
            <a:custGeom>
              <a:avLst/>
              <a:gdLst>
                <a:gd name="T0" fmla="*/ 32 w 1981"/>
                <a:gd name="T1" fmla="*/ 802 h 919"/>
                <a:gd name="T2" fmla="*/ 26 w 1981"/>
                <a:gd name="T3" fmla="*/ 785 h 919"/>
                <a:gd name="T4" fmla="*/ 117 w 1981"/>
                <a:gd name="T5" fmla="*/ 598 h 919"/>
                <a:gd name="T6" fmla="*/ 1762 w 1981"/>
                <a:gd name="T7" fmla="*/ 26 h 919"/>
                <a:gd name="T8" fmla="*/ 1949 w 1981"/>
                <a:gd name="T9" fmla="*/ 117 h 919"/>
                <a:gd name="T10" fmla="*/ 1955 w 1981"/>
                <a:gd name="T11" fmla="*/ 134 h 919"/>
                <a:gd name="T12" fmla="*/ 1864 w 1981"/>
                <a:gd name="T13" fmla="*/ 321 h 919"/>
                <a:gd name="T14" fmla="*/ 219 w 1981"/>
                <a:gd name="T15" fmla="*/ 892 h 919"/>
                <a:gd name="T16" fmla="*/ 32 w 1981"/>
                <a:gd name="T17" fmla="*/ 802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81" h="919">
                  <a:moveTo>
                    <a:pt x="32" y="802"/>
                  </a:moveTo>
                  <a:cubicBezTo>
                    <a:pt x="26" y="785"/>
                    <a:pt x="26" y="785"/>
                    <a:pt x="26" y="785"/>
                  </a:cubicBezTo>
                  <a:cubicBezTo>
                    <a:pt x="0" y="708"/>
                    <a:pt x="40" y="624"/>
                    <a:pt x="117" y="598"/>
                  </a:cubicBezTo>
                  <a:cubicBezTo>
                    <a:pt x="1762" y="26"/>
                    <a:pt x="1762" y="26"/>
                    <a:pt x="1762" y="26"/>
                  </a:cubicBezTo>
                  <a:cubicBezTo>
                    <a:pt x="1838" y="0"/>
                    <a:pt x="1922" y="41"/>
                    <a:pt x="1949" y="117"/>
                  </a:cubicBezTo>
                  <a:cubicBezTo>
                    <a:pt x="1955" y="134"/>
                    <a:pt x="1955" y="134"/>
                    <a:pt x="1955" y="134"/>
                  </a:cubicBezTo>
                  <a:cubicBezTo>
                    <a:pt x="1981" y="210"/>
                    <a:pt x="1941" y="294"/>
                    <a:pt x="1864" y="321"/>
                  </a:cubicBezTo>
                  <a:cubicBezTo>
                    <a:pt x="219" y="892"/>
                    <a:pt x="219" y="892"/>
                    <a:pt x="219" y="892"/>
                  </a:cubicBezTo>
                  <a:cubicBezTo>
                    <a:pt x="143" y="919"/>
                    <a:pt x="59" y="878"/>
                    <a:pt x="32" y="8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DCDFEBC-6FE1-487C-8BFB-A82BD1F5C0C5}"/>
              </a:ext>
            </a:extLst>
          </p:cNvPr>
          <p:cNvGrpSpPr/>
          <p:nvPr/>
        </p:nvGrpSpPr>
        <p:grpSpPr>
          <a:xfrm>
            <a:off x="2182561" y="3492500"/>
            <a:ext cx="1970339" cy="2531721"/>
            <a:chOff x="1847850" y="1911350"/>
            <a:chExt cx="2268538" cy="5894388"/>
          </a:xfrm>
          <a:solidFill>
            <a:schemeClr val="tx1"/>
          </a:solidFill>
        </p:grpSpPr>
        <p:sp>
          <p:nvSpPr>
            <p:cNvPr id="107" name="Oval 5">
              <a:extLst>
                <a:ext uri="{FF2B5EF4-FFF2-40B4-BE49-F238E27FC236}">
                  <a16:creationId xmlns:a16="http://schemas.microsoft.com/office/drawing/2014/main" id="{8C927309-B1F4-4A41-9F4E-7F52E1C7D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7625" y="1911350"/>
              <a:ext cx="542925" cy="10858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Oval 6">
              <a:extLst>
                <a:ext uri="{FF2B5EF4-FFF2-40B4-BE49-F238E27FC236}">
                  <a16:creationId xmlns:a16="http://schemas.microsoft.com/office/drawing/2014/main" id="{1AD6A1BC-E4A5-4E17-AF27-5526A2869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7625" y="3130550"/>
              <a:ext cx="482600" cy="96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Freeform 7">
              <a:extLst>
                <a:ext uri="{FF2B5EF4-FFF2-40B4-BE49-F238E27FC236}">
                  <a16:creationId xmlns:a16="http://schemas.microsoft.com/office/drawing/2014/main" id="{5177387A-B76F-4657-9091-85B6CBD68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7625" y="3281363"/>
              <a:ext cx="482600" cy="2287588"/>
            </a:xfrm>
            <a:custGeom>
              <a:avLst/>
              <a:gdLst>
                <a:gd name="T0" fmla="*/ 446 w 689"/>
                <a:gd name="T1" fmla="*/ 1633 h 1633"/>
                <a:gd name="T2" fmla="*/ 243 w 689"/>
                <a:gd name="T3" fmla="*/ 1633 h 1633"/>
                <a:gd name="T4" fmla="*/ 0 w 689"/>
                <a:gd name="T5" fmla="*/ 1390 h 1633"/>
                <a:gd name="T6" fmla="*/ 0 w 689"/>
                <a:gd name="T7" fmla="*/ 243 h 1633"/>
                <a:gd name="T8" fmla="*/ 243 w 689"/>
                <a:gd name="T9" fmla="*/ 0 h 1633"/>
                <a:gd name="T10" fmla="*/ 446 w 689"/>
                <a:gd name="T11" fmla="*/ 0 h 1633"/>
                <a:gd name="T12" fmla="*/ 689 w 689"/>
                <a:gd name="T13" fmla="*/ 243 h 1633"/>
                <a:gd name="T14" fmla="*/ 689 w 689"/>
                <a:gd name="T15" fmla="*/ 1390 h 1633"/>
                <a:gd name="T16" fmla="*/ 446 w 689"/>
                <a:gd name="T17" fmla="*/ 1633 h 1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9" h="1633">
                  <a:moveTo>
                    <a:pt x="446" y="1633"/>
                  </a:moveTo>
                  <a:cubicBezTo>
                    <a:pt x="243" y="1633"/>
                    <a:pt x="243" y="1633"/>
                    <a:pt x="243" y="1633"/>
                  </a:cubicBezTo>
                  <a:cubicBezTo>
                    <a:pt x="109" y="1633"/>
                    <a:pt x="0" y="1523"/>
                    <a:pt x="0" y="1390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0" y="109"/>
                    <a:pt x="109" y="0"/>
                    <a:pt x="243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580" y="0"/>
                    <a:pt x="689" y="109"/>
                    <a:pt x="689" y="243"/>
                  </a:cubicBezTo>
                  <a:cubicBezTo>
                    <a:pt x="689" y="1390"/>
                    <a:pt x="689" y="1390"/>
                    <a:pt x="689" y="1390"/>
                  </a:cubicBezTo>
                  <a:cubicBezTo>
                    <a:pt x="689" y="1523"/>
                    <a:pt x="580" y="1633"/>
                    <a:pt x="446" y="16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0" name="Freeform 8">
              <a:extLst>
                <a:ext uri="{FF2B5EF4-FFF2-40B4-BE49-F238E27FC236}">
                  <a16:creationId xmlns:a16="http://schemas.microsoft.com/office/drawing/2014/main" id="{72CC2B8C-D3ED-43E5-AFC9-4A9C4CD70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213" y="3097213"/>
              <a:ext cx="949325" cy="1028700"/>
            </a:xfrm>
            <a:custGeom>
              <a:avLst/>
              <a:gdLst>
                <a:gd name="T0" fmla="*/ 1324 w 1355"/>
                <a:gd name="T1" fmla="*/ 613 h 734"/>
                <a:gd name="T2" fmla="*/ 1324 w 1355"/>
                <a:gd name="T3" fmla="*/ 613 h 734"/>
                <a:gd name="T4" fmla="*/ 1123 w 1355"/>
                <a:gd name="T5" fmla="*/ 703 h 734"/>
                <a:gd name="T6" fmla="*/ 121 w 1355"/>
                <a:gd name="T7" fmla="*/ 322 h 734"/>
                <a:gd name="T8" fmla="*/ 30 w 1355"/>
                <a:gd name="T9" fmla="*/ 120 h 734"/>
                <a:gd name="T10" fmla="*/ 30 w 1355"/>
                <a:gd name="T11" fmla="*/ 120 h 734"/>
                <a:gd name="T12" fmla="*/ 232 w 1355"/>
                <a:gd name="T13" fmla="*/ 30 h 734"/>
                <a:gd name="T14" fmla="*/ 1234 w 1355"/>
                <a:gd name="T15" fmla="*/ 412 h 734"/>
                <a:gd name="T16" fmla="*/ 1324 w 1355"/>
                <a:gd name="T17" fmla="*/ 613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5" h="734">
                  <a:moveTo>
                    <a:pt x="1324" y="613"/>
                  </a:moveTo>
                  <a:cubicBezTo>
                    <a:pt x="1324" y="613"/>
                    <a:pt x="1324" y="613"/>
                    <a:pt x="1324" y="613"/>
                  </a:cubicBezTo>
                  <a:cubicBezTo>
                    <a:pt x="1294" y="693"/>
                    <a:pt x="1203" y="734"/>
                    <a:pt x="1123" y="703"/>
                  </a:cubicBezTo>
                  <a:cubicBezTo>
                    <a:pt x="121" y="322"/>
                    <a:pt x="121" y="322"/>
                    <a:pt x="121" y="322"/>
                  </a:cubicBezTo>
                  <a:cubicBezTo>
                    <a:pt x="41" y="291"/>
                    <a:pt x="0" y="201"/>
                    <a:pt x="30" y="120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61" y="40"/>
                    <a:pt x="151" y="0"/>
                    <a:pt x="232" y="30"/>
                  </a:cubicBezTo>
                  <a:cubicBezTo>
                    <a:pt x="1234" y="412"/>
                    <a:pt x="1234" y="412"/>
                    <a:pt x="1234" y="412"/>
                  </a:cubicBezTo>
                  <a:cubicBezTo>
                    <a:pt x="1314" y="442"/>
                    <a:pt x="1355" y="533"/>
                    <a:pt x="1324" y="6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Freeform 9">
              <a:extLst>
                <a:ext uri="{FF2B5EF4-FFF2-40B4-BE49-F238E27FC236}">
                  <a16:creationId xmlns:a16="http://schemas.microsoft.com/office/drawing/2014/main" id="{34E0CDDA-BAB5-47A3-96B7-E18434C73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350" y="4956175"/>
              <a:ext cx="719138" cy="1436688"/>
            </a:xfrm>
            <a:custGeom>
              <a:avLst/>
              <a:gdLst>
                <a:gd name="T0" fmla="*/ 954 w 1026"/>
                <a:gd name="T1" fmla="*/ 953 h 1026"/>
                <a:gd name="T2" fmla="*/ 954 w 1026"/>
                <a:gd name="T3" fmla="*/ 953 h 1026"/>
                <a:gd name="T4" fmla="*/ 691 w 1026"/>
                <a:gd name="T5" fmla="*/ 953 h 1026"/>
                <a:gd name="T6" fmla="*/ 73 w 1026"/>
                <a:gd name="T7" fmla="*/ 335 h 1026"/>
                <a:gd name="T8" fmla="*/ 73 w 1026"/>
                <a:gd name="T9" fmla="*/ 73 h 1026"/>
                <a:gd name="T10" fmla="*/ 73 w 1026"/>
                <a:gd name="T11" fmla="*/ 73 h 1026"/>
                <a:gd name="T12" fmla="*/ 336 w 1026"/>
                <a:gd name="T13" fmla="*/ 73 h 1026"/>
                <a:gd name="T14" fmla="*/ 954 w 1026"/>
                <a:gd name="T15" fmla="*/ 691 h 1026"/>
                <a:gd name="T16" fmla="*/ 954 w 1026"/>
                <a:gd name="T17" fmla="*/ 953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6" h="1026">
                  <a:moveTo>
                    <a:pt x="954" y="953"/>
                  </a:moveTo>
                  <a:cubicBezTo>
                    <a:pt x="954" y="953"/>
                    <a:pt x="954" y="953"/>
                    <a:pt x="954" y="953"/>
                  </a:cubicBezTo>
                  <a:cubicBezTo>
                    <a:pt x="881" y="1026"/>
                    <a:pt x="763" y="1026"/>
                    <a:pt x="691" y="953"/>
                  </a:cubicBezTo>
                  <a:cubicBezTo>
                    <a:pt x="73" y="335"/>
                    <a:pt x="73" y="335"/>
                    <a:pt x="73" y="335"/>
                  </a:cubicBezTo>
                  <a:cubicBezTo>
                    <a:pt x="0" y="263"/>
                    <a:pt x="0" y="145"/>
                    <a:pt x="73" y="73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145" y="0"/>
                    <a:pt x="263" y="0"/>
                    <a:pt x="336" y="73"/>
                  </a:cubicBezTo>
                  <a:cubicBezTo>
                    <a:pt x="954" y="691"/>
                    <a:pt x="954" y="691"/>
                    <a:pt x="954" y="691"/>
                  </a:cubicBezTo>
                  <a:cubicBezTo>
                    <a:pt x="1026" y="763"/>
                    <a:pt x="1026" y="881"/>
                    <a:pt x="954" y="9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Freeform 10">
              <a:extLst>
                <a:ext uri="{FF2B5EF4-FFF2-40B4-BE49-F238E27FC236}">
                  <a16:creationId xmlns:a16="http://schemas.microsoft.com/office/drawing/2014/main" id="{2CCC2D0D-1B91-4AFC-8544-8FEAB9E22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725" y="5829300"/>
              <a:ext cx="646113" cy="1976438"/>
            </a:xfrm>
            <a:custGeom>
              <a:avLst/>
              <a:gdLst>
                <a:gd name="T0" fmla="*/ 126 w 923"/>
                <a:gd name="T1" fmla="*/ 1365 h 1411"/>
                <a:gd name="T2" fmla="*/ 126 w 923"/>
                <a:gd name="T3" fmla="*/ 1365 h 1411"/>
                <a:gd name="T4" fmla="*/ 46 w 923"/>
                <a:gd name="T5" fmla="*/ 1119 h 1411"/>
                <a:gd name="T6" fmla="*/ 550 w 923"/>
                <a:gd name="T7" fmla="*/ 126 h 1411"/>
                <a:gd name="T8" fmla="*/ 797 w 923"/>
                <a:gd name="T9" fmla="*/ 46 h 1411"/>
                <a:gd name="T10" fmla="*/ 797 w 923"/>
                <a:gd name="T11" fmla="*/ 46 h 1411"/>
                <a:gd name="T12" fmla="*/ 877 w 923"/>
                <a:gd name="T13" fmla="*/ 292 h 1411"/>
                <a:gd name="T14" fmla="*/ 373 w 923"/>
                <a:gd name="T15" fmla="*/ 1285 h 1411"/>
                <a:gd name="T16" fmla="*/ 126 w 923"/>
                <a:gd name="T17" fmla="*/ 1365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3" h="1411">
                  <a:moveTo>
                    <a:pt x="126" y="1365"/>
                  </a:moveTo>
                  <a:cubicBezTo>
                    <a:pt x="126" y="1365"/>
                    <a:pt x="126" y="1365"/>
                    <a:pt x="126" y="1365"/>
                  </a:cubicBezTo>
                  <a:cubicBezTo>
                    <a:pt x="36" y="1320"/>
                    <a:pt x="0" y="1209"/>
                    <a:pt x="46" y="1119"/>
                  </a:cubicBezTo>
                  <a:cubicBezTo>
                    <a:pt x="550" y="126"/>
                    <a:pt x="550" y="126"/>
                    <a:pt x="550" y="126"/>
                  </a:cubicBezTo>
                  <a:cubicBezTo>
                    <a:pt x="596" y="36"/>
                    <a:pt x="707" y="0"/>
                    <a:pt x="797" y="46"/>
                  </a:cubicBezTo>
                  <a:cubicBezTo>
                    <a:pt x="797" y="46"/>
                    <a:pt x="797" y="46"/>
                    <a:pt x="797" y="46"/>
                  </a:cubicBezTo>
                  <a:cubicBezTo>
                    <a:pt x="887" y="91"/>
                    <a:pt x="923" y="202"/>
                    <a:pt x="877" y="292"/>
                  </a:cubicBezTo>
                  <a:cubicBezTo>
                    <a:pt x="373" y="1285"/>
                    <a:pt x="373" y="1285"/>
                    <a:pt x="373" y="1285"/>
                  </a:cubicBezTo>
                  <a:cubicBezTo>
                    <a:pt x="327" y="1375"/>
                    <a:pt x="216" y="1411"/>
                    <a:pt x="126" y="13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Freeform 11">
              <a:extLst>
                <a:ext uri="{FF2B5EF4-FFF2-40B4-BE49-F238E27FC236}">
                  <a16:creationId xmlns:a16="http://schemas.microsoft.com/office/drawing/2014/main" id="{81AC9008-DF11-47EF-9937-1BF56E83D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963" y="4830763"/>
              <a:ext cx="531813" cy="1836738"/>
            </a:xfrm>
            <a:custGeom>
              <a:avLst/>
              <a:gdLst>
                <a:gd name="T0" fmla="*/ 144 w 759"/>
                <a:gd name="T1" fmla="*/ 1275 h 1311"/>
                <a:gd name="T2" fmla="*/ 144 w 759"/>
                <a:gd name="T3" fmla="*/ 1275 h 1311"/>
                <a:gd name="T4" fmla="*/ 36 w 759"/>
                <a:gd name="T5" fmla="*/ 1035 h 1311"/>
                <a:gd name="T6" fmla="*/ 376 w 759"/>
                <a:gd name="T7" fmla="*/ 144 h 1311"/>
                <a:gd name="T8" fmla="*/ 616 w 759"/>
                <a:gd name="T9" fmla="*/ 37 h 1311"/>
                <a:gd name="T10" fmla="*/ 616 w 759"/>
                <a:gd name="T11" fmla="*/ 37 h 1311"/>
                <a:gd name="T12" fmla="*/ 723 w 759"/>
                <a:gd name="T13" fmla="*/ 276 h 1311"/>
                <a:gd name="T14" fmla="*/ 384 w 759"/>
                <a:gd name="T15" fmla="*/ 1167 h 1311"/>
                <a:gd name="T16" fmla="*/ 144 w 759"/>
                <a:gd name="T17" fmla="*/ 1275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311">
                  <a:moveTo>
                    <a:pt x="144" y="1275"/>
                  </a:moveTo>
                  <a:cubicBezTo>
                    <a:pt x="144" y="1275"/>
                    <a:pt x="144" y="1275"/>
                    <a:pt x="144" y="1275"/>
                  </a:cubicBezTo>
                  <a:cubicBezTo>
                    <a:pt x="49" y="1238"/>
                    <a:pt x="0" y="1130"/>
                    <a:pt x="36" y="1035"/>
                  </a:cubicBezTo>
                  <a:cubicBezTo>
                    <a:pt x="376" y="144"/>
                    <a:pt x="376" y="144"/>
                    <a:pt x="376" y="144"/>
                  </a:cubicBezTo>
                  <a:cubicBezTo>
                    <a:pt x="412" y="49"/>
                    <a:pt x="520" y="0"/>
                    <a:pt x="616" y="37"/>
                  </a:cubicBezTo>
                  <a:cubicBezTo>
                    <a:pt x="616" y="37"/>
                    <a:pt x="616" y="37"/>
                    <a:pt x="616" y="37"/>
                  </a:cubicBezTo>
                  <a:cubicBezTo>
                    <a:pt x="711" y="73"/>
                    <a:pt x="759" y="181"/>
                    <a:pt x="723" y="276"/>
                  </a:cubicBezTo>
                  <a:cubicBezTo>
                    <a:pt x="384" y="1167"/>
                    <a:pt x="384" y="1167"/>
                    <a:pt x="384" y="1167"/>
                  </a:cubicBezTo>
                  <a:cubicBezTo>
                    <a:pt x="348" y="1263"/>
                    <a:pt x="240" y="1311"/>
                    <a:pt x="144" y="1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4" name="Freeform 12">
              <a:extLst>
                <a:ext uri="{FF2B5EF4-FFF2-40B4-BE49-F238E27FC236}">
                  <a16:creationId xmlns:a16="http://schemas.microsoft.com/office/drawing/2014/main" id="{E3145B7D-945D-458A-A0C7-710764B53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7850" y="6146800"/>
              <a:ext cx="798513" cy="1593850"/>
            </a:xfrm>
            <a:custGeom>
              <a:avLst/>
              <a:gdLst>
                <a:gd name="T0" fmla="*/ 77 w 1139"/>
                <a:gd name="T1" fmla="*/ 1069 h 1138"/>
                <a:gd name="T2" fmla="*/ 70 w 1139"/>
                <a:gd name="T3" fmla="*/ 1062 h 1138"/>
                <a:gd name="T4" fmla="*/ 70 w 1139"/>
                <a:gd name="T5" fmla="*/ 810 h 1138"/>
                <a:gd name="T6" fmla="*/ 810 w 1139"/>
                <a:gd name="T7" fmla="*/ 69 h 1138"/>
                <a:gd name="T8" fmla="*/ 1062 w 1139"/>
                <a:gd name="T9" fmla="*/ 69 h 1138"/>
                <a:gd name="T10" fmla="*/ 1069 w 1139"/>
                <a:gd name="T11" fmla="*/ 76 h 1138"/>
                <a:gd name="T12" fmla="*/ 1069 w 1139"/>
                <a:gd name="T13" fmla="*/ 329 h 1138"/>
                <a:gd name="T14" fmla="*/ 329 w 1139"/>
                <a:gd name="T15" fmla="*/ 1069 h 1138"/>
                <a:gd name="T16" fmla="*/ 77 w 1139"/>
                <a:gd name="T17" fmla="*/ 1069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9" h="1138">
                  <a:moveTo>
                    <a:pt x="77" y="1069"/>
                  </a:moveTo>
                  <a:cubicBezTo>
                    <a:pt x="70" y="1062"/>
                    <a:pt x="70" y="1062"/>
                    <a:pt x="70" y="1062"/>
                  </a:cubicBezTo>
                  <a:cubicBezTo>
                    <a:pt x="0" y="993"/>
                    <a:pt x="0" y="879"/>
                    <a:pt x="70" y="810"/>
                  </a:cubicBezTo>
                  <a:cubicBezTo>
                    <a:pt x="810" y="69"/>
                    <a:pt x="810" y="69"/>
                    <a:pt x="810" y="69"/>
                  </a:cubicBezTo>
                  <a:cubicBezTo>
                    <a:pt x="879" y="0"/>
                    <a:pt x="993" y="0"/>
                    <a:pt x="1062" y="69"/>
                  </a:cubicBezTo>
                  <a:cubicBezTo>
                    <a:pt x="1069" y="76"/>
                    <a:pt x="1069" y="76"/>
                    <a:pt x="1069" y="76"/>
                  </a:cubicBezTo>
                  <a:cubicBezTo>
                    <a:pt x="1139" y="146"/>
                    <a:pt x="1139" y="259"/>
                    <a:pt x="1069" y="329"/>
                  </a:cubicBezTo>
                  <a:cubicBezTo>
                    <a:pt x="329" y="1069"/>
                    <a:pt x="329" y="1069"/>
                    <a:pt x="329" y="1069"/>
                  </a:cubicBezTo>
                  <a:cubicBezTo>
                    <a:pt x="260" y="1138"/>
                    <a:pt x="146" y="1138"/>
                    <a:pt x="77" y="10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Freeform 13">
              <a:extLst>
                <a:ext uri="{FF2B5EF4-FFF2-40B4-BE49-F238E27FC236}">
                  <a16:creationId xmlns:a16="http://schemas.microsoft.com/office/drawing/2014/main" id="{ADBEFD4B-EE87-4C3D-B335-3BD0B8DD7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063" y="2808288"/>
              <a:ext cx="592138" cy="1311275"/>
            </a:xfrm>
            <a:custGeom>
              <a:avLst/>
              <a:gdLst>
                <a:gd name="T0" fmla="*/ 93 w 845"/>
                <a:gd name="T1" fmla="*/ 887 h 936"/>
                <a:gd name="T2" fmla="*/ 65 w 845"/>
                <a:gd name="T3" fmla="*/ 864 h 936"/>
                <a:gd name="T4" fmla="*/ 48 w 845"/>
                <a:gd name="T5" fmla="*/ 670 h 936"/>
                <a:gd name="T6" fmla="*/ 557 w 845"/>
                <a:gd name="T7" fmla="*/ 65 h 936"/>
                <a:gd name="T8" fmla="*/ 751 w 845"/>
                <a:gd name="T9" fmla="*/ 48 h 936"/>
                <a:gd name="T10" fmla="*/ 779 w 845"/>
                <a:gd name="T11" fmla="*/ 72 h 936"/>
                <a:gd name="T12" fmla="*/ 796 w 845"/>
                <a:gd name="T13" fmla="*/ 266 h 936"/>
                <a:gd name="T14" fmla="*/ 287 w 845"/>
                <a:gd name="T15" fmla="*/ 870 h 936"/>
                <a:gd name="T16" fmla="*/ 93 w 845"/>
                <a:gd name="T17" fmla="*/ 887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5" h="936">
                  <a:moveTo>
                    <a:pt x="93" y="887"/>
                  </a:moveTo>
                  <a:cubicBezTo>
                    <a:pt x="65" y="864"/>
                    <a:pt x="65" y="864"/>
                    <a:pt x="65" y="864"/>
                  </a:cubicBezTo>
                  <a:cubicBezTo>
                    <a:pt x="7" y="815"/>
                    <a:pt x="0" y="728"/>
                    <a:pt x="48" y="670"/>
                  </a:cubicBezTo>
                  <a:cubicBezTo>
                    <a:pt x="557" y="65"/>
                    <a:pt x="557" y="65"/>
                    <a:pt x="557" y="65"/>
                  </a:cubicBezTo>
                  <a:cubicBezTo>
                    <a:pt x="606" y="7"/>
                    <a:pt x="693" y="0"/>
                    <a:pt x="751" y="48"/>
                  </a:cubicBezTo>
                  <a:cubicBezTo>
                    <a:pt x="779" y="72"/>
                    <a:pt x="779" y="72"/>
                    <a:pt x="779" y="72"/>
                  </a:cubicBezTo>
                  <a:cubicBezTo>
                    <a:pt x="837" y="121"/>
                    <a:pt x="845" y="208"/>
                    <a:pt x="796" y="266"/>
                  </a:cubicBezTo>
                  <a:cubicBezTo>
                    <a:pt x="287" y="870"/>
                    <a:pt x="287" y="870"/>
                    <a:pt x="287" y="870"/>
                  </a:cubicBezTo>
                  <a:cubicBezTo>
                    <a:pt x="238" y="928"/>
                    <a:pt x="151" y="936"/>
                    <a:pt x="93" y="8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Freeform 14">
              <a:extLst>
                <a:ext uri="{FF2B5EF4-FFF2-40B4-BE49-F238E27FC236}">
                  <a16:creationId xmlns:a16="http://schemas.microsoft.com/office/drawing/2014/main" id="{FA719AA3-790A-4477-AAF0-BB415F0EA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738" y="2300288"/>
              <a:ext cx="1390650" cy="1289050"/>
            </a:xfrm>
            <a:custGeom>
              <a:avLst/>
              <a:gdLst>
                <a:gd name="T0" fmla="*/ 32 w 1981"/>
                <a:gd name="T1" fmla="*/ 802 h 919"/>
                <a:gd name="T2" fmla="*/ 26 w 1981"/>
                <a:gd name="T3" fmla="*/ 785 h 919"/>
                <a:gd name="T4" fmla="*/ 117 w 1981"/>
                <a:gd name="T5" fmla="*/ 598 h 919"/>
                <a:gd name="T6" fmla="*/ 1762 w 1981"/>
                <a:gd name="T7" fmla="*/ 26 h 919"/>
                <a:gd name="T8" fmla="*/ 1949 w 1981"/>
                <a:gd name="T9" fmla="*/ 117 h 919"/>
                <a:gd name="T10" fmla="*/ 1955 w 1981"/>
                <a:gd name="T11" fmla="*/ 134 h 919"/>
                <a:gd name="T12" fmla="*/ 1864 w 1981"/>
                <a:gd name="T13" fmla="*/ 321 h 919"/>
                <a:gd name="T14" fmla="*/ 219 w 1981"/>
                <a:gd name="T15" fmla="*/ 892 h 919"/>
                <a:gd name="T16" fmla="*/ 32 w 1981"/>
                <a:gd name="T17" fmla="*/ 802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81" h="919">
                  <a:moveTo>
                    <a:pt x="32" y="802"/>
                  </a:moveTo>
                  <a:cubicBezTo>
                    <a:pt x="26" y="785"/>
                    <a:pt x="26" y="785"/>
                    <a:pt x="26" y="785"/>
                  </a:cubicBezTo>
                  <a:cubicBezTo>
                    <a:pt x="0" y="708"/>
                    <a:pt x="40" y="624"/>
                    <a:pt x="117" y="598"/>
                  </a:cubicBezTo>
                  <a:cubicBezTo>
                    <a:pt x="1762" y="26"/>
                    <a:pt x="1762" y="26"/>
                    <a:pt x="1762" y="26"/>
                  </a:cubicBezTo>
                  <a:cubicBezTo>
                    <a:pt x="1838" y="0"/>
                    <a:pt x="1922" y="41"/>
                    <a:pt x="1949" y="117"/>
                  </a:cubicBezTo>
                  <a:cubicBezTo>
                    <a:pt x="1955" y="134"/>
                    <a:pt x="1955" y="134"/>
                    <a:pt x="1955" y="134"/>
                  </a:cubicBezTo>
                  <a:cubicBezTo>
                    <a:pt x="1981" y="210"/>
                    <a:pt x="1941" y="294"/>
                    <a:pt x="1864" y="321"/>
                  </a:cubicBezTo>
                  <a:cubicBezTo>
                    <a:pt x="219" y="892"/>
                    <a:pt x="219" y="892"/>
                    <a:pt x="219" y="892"/>
                  </a:cubicBezTo>
                  <a:cubicBezTo>
                    <a:pt x="143" y="919"/>
                    <a:pt x="59" y="878"/>
                    <a:pt x="32" y="8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EDBAB4C-0953-4EF3-9B8C-8F8366CF2586}"/>
              </a:ext>
            </a:extLst>
          </p:cNvPr>
          <p:cNvGrpSpPr/>
          <p:nvPr/>
        </p:nvGrpSpPr>
        <p:grpSpPr>
          <a:xfrm>
            <a:off x="4011361" y="3492500"/>
            <a:ext cx="1970339" cy="2531721"/>
            <a:chOff x="1847850" y="1911350"/>
            <a:chExt cx="2268538" cy="5894388"/>
          </a:xfrm>
          <a:solidFill>
            <a:schemeClr val="tx1"/>
          </a:solidFill>
        </p:grpSpPr>
        <p:sp>
          <p:nvSpPr>
            <p:cNvPr id="118" name="Oval 5">
              <a:extLst>
                <a:ext uri="{FF2B5EF4-FFF2-40B4-BE49-F238E27FC236}">
                  <a16:creationId xmlns:a16="http://schemas.microsoft.com/office/drawing/2014/main" id="{D8199B95-348A-4694-8083-4C2B396C3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7625" y="1911350"/>
              <a:ext cx="542925" cy="10858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9" name="Oval 6">
              <a:extLst>
                <a:ext uri="{FF2B5EF4-FFF2-40B4-BE49-F238E27FC236}">
                  <a16:creationId xmlns:a16="http://schemas.microsoft.com/office/drawing/2014/main" id="{B2971808-B1EC-4B40-ADF9-52664D9C6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7625" y="3130550"/>
              <a:ext cx="482600" cy="96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Freeform 7">
              <a:extLst>
                <a:ext uri="{FF2B5EF4-FFF2-40B4-BE49-F238E27FC236}">
                  <a16:creationId xmlns:a16="http://schemas.microsoft.com/office/drawing/2014/main" id="{94D27228-49B6-49B3-AD12-D91B3CDBC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7625" y="3281363"/>
              <a:ext cx="482600" cy="2287588"/>
            </a:xfrm>
            <a:custGeom>
              <a:avLst/>
              <a:gdLst>
                <a:gd name="T0" fmla="*/ 446 w 689"/>
                <a:gd name="T1" fmla="*/ 1633 h 1633"/>
                <a:gd name="T2" fmla="*/ 243 w 689"/>
                <a:gd name="T3" fmla="*/ 1633 h 1633"/>
                <a:gd name="T4" fmla="*/ 0 w 689"/>
                <a:gd name="T5" fmla="*/ 1390 h 1633"/>
                <a:gd name="T6" fmla="*/ 0 w 689"/>
                <a:gd name="T7" fmla="*/ 243 h 1633"/>
                <a:gd name="T8" fmla="*/ 243 w 689"/>
                <a:gd name="T9" fmla="*/ 0 h 1633"/>
                <a:gd name="T10" fmla="*/ 446 w 689"/>
                <a:gd name="T11" fmla="*/ 0 h 1633"/>
                <a:gd name="T12" fmla="*/ 689 w 689"/>
                <a:gd name="T13" fmla="*/ 243 h 1633"/>
                <a:gd name="T14" fmla="*/ 689 w 689"/>
                <a:gd name="T15" fmla="*/ 1390 h 1633"/>
                <a:gd name="T16" fmla="*/ 446 w 689"/>
                <a:gd name="T17" fmla="*/ 1633 h 1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9" h="1633">
                  <a:moveTo>
                    <a:pt x="446" y="1633"/>
                  </a:moveTo>
                  <a:cubicBezTo>
                    <a:pt x="243" y="1633"/>
                    <a:pt x="243" y="1633"/>
                    <a:pt x="243" y="1633"/>
                  </a:cubicBezTo>
                  <a:cubicBezTo>
                    <a:pt x="109" y="1633"/>
                    <a:pt x="0" y="1523"/>
                    <a:pt x="0" y="1390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0" y="109"/>
                    <a:pt x="109" y="0"/>
                    <a:pt x="243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580" y="0"/>
                    <a:pt x="689" y="109"/>
                    <a:pt x="689" y="243"/>
                  </a:cubicBezTo>
                  <a:cubicBezTo>
                    <a:pt x="689" y="1390"/>
                    <a:pt x="689" y="1390"/>
                    <a:pt x="689" y="1390"/>
                  </a:cubicBezTo>
                  <a:cubicBezTo>
                    <a:pt x="689" y="1523"/>
                    <a:pt x="580" y="1633"/>
                    <a:pt x="446" y="16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Freeform 8">
              <a:extLst>
                <a:ext uri="{FF2B5EF4-FFF2-40B4-BE49-F238E27FC236}">
                  <a16:creationId xmlns:a16="http://schemas.microsoft.com/office/drawing/2014/main" id="{2CD2EA07-B235-4C1B-BD49-1CE637021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213" y="3097213"/>
              <a:ext cx="949325" cy="1028700"/>
            </a:xfrm>
            <a:custGeom>
              <a:avLst/>
              <a:gdLst>
                <a:gd name="T0" fmla="*/ 1324 w 1355"/>
                <a:gd name="T1" fmla="*/ 613 h 734"/>
                <a:gd name="T2" fmla="*/ 1324 w 1355"/>
                <a:gd name="T3" fmla="*/ 613 h 734"/>
                <a:gd name="T4" fmla="*/ 1123 w 1355"/>
                <a:gd name="T5" fmla="*/ 703 h 734"/>
                <a:gd name="T6" fmla="*/ 121 w 1355"/>
                <a:gd name="T7" fmla="*/ 322 h 734"/>
                <a:gd name="T8" fmla="*/ 30 w 1355"/>
                <a:gd name="T9" fmla="*/ 120 h 734"/>
                <a:gd name="T10" fmla="*/ 30 w 1355"/>
                <a:gd name="T11" fmla="*/ 120 h 734"/>
                <a:gd name="T12" fmla="*/ 232 w 1355"/>
                <a:gd name="T13" fmla="*/ 30 h 734"/>
                <a:gd name="T14" fmla="*/ 1234 w 1355"/>
                <a:gd name="T15" fmla="*/ 412 h 734"/>
                <a:gd name="T16" fmla="*/ 1324 w 1355"/>
                <a:gd name="T17" fmla="*/ 613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5" h="734">
                  <a:moveTo>
                    <a:pt x="1324" y="613"/>
                  </a:moveTo>
                  <a:cubicBezTo>
                    <a:pt x="1324" y="613"/>
                    <a:pt x="1324" y="613"/>
                    <a:pt x="1324" y="613"/>
                  </a:cubicBezTo>
                  <a:cubicBezTo>
                    <a:pt x="1294" y="693"/>
                    <a:pt x="1203" y="734"/>
                    <a:pt x="1123" y="703"/>
                  </a:cubicBezTo>
                  <a:cubicBezTo>
                    <a:pt x="121" y="322"/>
                    <a:pt x="121" y="322"/>
                    <a:pt x="121" y="322"/>
                  </a:cubicBezTo>
                  <a:cubicBezTo>
                    <a:pt x="41" y="291"/>
                    <a:pt x="0" y="201"/>
                    <a:pt x="30" y="120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61" y="40"/>
                    <a:pt x="151" y="0"/>
                    <a:pt x="232" y="30"/>
                  </a:cubicBezTo>
                  <a:cubicBezTo>
                    <a:pt x="1234" y="412"/>
                    <a:pt x="1234" y="412"/>
                    <a:pt x="1234" y="412"/>
                  </a:cubicBezTo>
                  <a:cubicBezTo>
                    <a:pt x="1314" y="442"/>
                    <a:pt x="1355" y="533"/>
                    <a:pt x="1324" y="6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Freeform 9">
              <a:extLst>
                <a:ext uri="{FF2B5EF4-FFF2-40B4-BE49-F238E27FC236}">
                  <a16:creationId xmlns:a16="http://schemas.microsoft.com/office/drawing/2014/main" id="{4743AFDF-8FC4-4684-B28F-68CBB2E90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350" y="4956175"/>
              <a:ext cx="719138" cy="1436688"/>
            </a:xfrm>
            <a:custGeom>
              <a:avLst/>
              <a:gdLst>
                <a:gd name="T0" fmla="*/ 954 w 1026"/>
                <a:gd name="T1" fmla="*/ 953 h 1026"/>
                <a:gd name="T2" fmla="*/ 954 w 1026"/>
                <a:gd name="T3" fmla="*/ 953 h 1026"/>
                <a:gd name="T4" fmla="*/ 691 w 1026"/>
                <a:gd name="T5" fmla="*/ 953 h 1026"/>
                <a:gd name="T6" fmla="*/ 73 w 1026"/>
                <a:gd name="T7" fmla="*/ 335 h 1026"/>
                <a:gd name="T8" fmla="*/ 73 w 1026"/>
                <a:gd name="T9" fmla="*/ 73 h 1026"/>
                <a:gd name="T10" fmla="*/ 73 w 1026"/>
                <a:gd name="T11" fmla="*/ 73 h 1026"/>
                <a:gd name="T12" fmla="*/ 336 w 1026"/>
                <a:gd name="T13" fmla="*/ 73 h 1026"/>
                <a:gd name="T14" fmla="*/ 954 w 1026"/>
                <a:gd name="T15" fmla="*/ 691 h 1026"/>
                <a:gd name="T16" fmla="*/ 954 w 1026"/>
                <a:gd name="T17" fmla="*/ 953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6" h="1026">
                  <a:moveTo>
                    <a:pt x="954" y="953"/>
                  </a:moveTo>
                  <a:cubicBezTo>
                    <a:pt x="954" y="953"/>
                    <a:pt x="954" y="953"/>
                    <a:pt x="954" y="953"/>
                  </a:cubicBezTo>
                  <a:cubicBezTo>
                    <a:pt x="881" y="1026"/>
                    <a:pt x="763" y="1026"/>
                    <a:pt x="691" y="953"/>
                  </a:cubicBezTo>
                  <a:cubicBezTo>
                    <a:pt x="73" y="335"/>
                    <a:pt x="73" y="335"/>
                    <a:pt x="73" y="335"/>
                  </a:cubicBezTo>
                  <a:cubicBezTo>
                    <a:pt x="0" y="263"/>
                    <a:pt x="0" y="145"/>
                    <a:pt x="73" y="73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145" y="0"/>
                    <a:pt x="263" y="0"/>
                    <a:pt x="336" y="73"/>
                  </a:cubicBezTo>
                  <a:cubicBezTo>
                    <a:pt x="954" y="691"/>
                    <a:pt x="954" y="691"/>
                    <a:pt x="954" y="691"/>
                  </a:cubicBezTo>
                  <a:cubicBezTo>
                    <a:pt x="1026" y="763"/>
                    <a:pt x="1026" y="881"/>
                    <a:pt x="954" y="9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Freeform 10">
              <a:extLst>
                <a:ext uri="{FF2B5EF4-FFF2-40B4-BE49-F238E27FC236}">
                  <a16:creationId xmlns:a16="http://schemas.microsoft.com/office/drawing/2014/main" id="{B48A5182-A77C-49B6-BC1C-25D24EA00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725" y="5829300"/>
              <a:ext cx="646113" cy="1976438"/>
            </a:xfrm>
            <a:custGeom>
              <a:avLst/>
              <a:gdLst>
                <a:gd name="T0" fmla="*/ 126 w 923"/>
                <a:gd name="T1" fmla="*/ 1365 h 1411"/>
                <a:gd name="T2" fmla="*/ 126 w 923"/>
                <a:gd name="T3" fmla="*/ 1365 h 1411"/>
                <a:gd name="T4" fmla="*/ 46 w 923"/>
                <a:gd name="T5" fmla="*/ 1119 h 1411"/>
                <a:gd name="T6" fmla="*/ 550 w 923"/>
                <a:gd name="T7" fmla="*/ 126 h 1411"/>
                <a:gd name="T8" fmla="*/ 797 w 923"/>
                <a:gd name="T9" fmla="*/ 46 h 1411"/>
                <a:gd name="T10" fmla="*/ 797 w 923"/>
                <a:gd name="T11" fmla="*/ 46 h 1411"/>
                <a:gd name="T12" fmla="*/ 877 w 923"/>
                <a:gd name="T13" fmla="*/ 292 h 1411"/>
                <a:gd name="T14" fmla="*/ 373 w 923"/>
                <a:gd name="T15" fmla="*/ 1285 h 1411"/>
                <a:gd name="T16" fmla="*/ 126 w 923"/>
                <a:gd name="T17" fmla="*/ 1365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3" h="1411">
                  <a:moveTo>
                    <a:pt x="126" y="1365"/>
                  </a:moveTo>
                  <a:cubicBezTo>
                    <a:pt x="126" y="1365"/>
                    <a:pt x="126" y="1365"/>
                    <a:pt x="126" y="1365"/>
                  </a:cubicBezTo>
                  <a:cubicBezTo>
                    <a:pt x="36" y="1320"/>
                    <a:pt x="0" y="1209"/>
                    <a:pt x="46" y="1119"/>
                  </a:cubicBezTo>
                  <a:cubicBezTo>
                    <a:pt x="550" y="126"/>
                    <a:pt x="550" y="126"/>
                    <a:pt x="550" y="126"/>
                  </a:cubicBezTo>
                  <a:cubicBezTo>
                    <a:pt x="596" y="36"/>
                    <a:pt x="707" y="0"/>
                    <a:pt x="797" y="46"/>
                  </a:cubicBezTo>
                  <a:cubicBezTo>
                    <a:pt x="797" y="46"/>
                    <a:pt x="797" y="46"/>
                    <a:pt x="797" y="46"/>
                  </a:cubicBezTo>
                  <a:cubicBezTo>
                    <a:pt x="887" y="91"/>
                    <a:pt x="923" y="202"/>
                    <a:pt x="877" y="292"/>
                  </a:cubicBezTo>
                  <a:cubicBezTo>
                    <a:pt x="373" y="1285"/>
                    <a:pt x="373" y="1285"/>
                    <a:pt x="373" y="1285"/>
                  </a:cubicBezTo>
                  <a:cubicBezTo>
                    <a:pt x="327" y="1375"/>
                    <a:pt x="216" y="1411"/>
                    <a:pt x="126" y="13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Freeform 11">
              <a:extLst>
                <a:ext uri="{FF2B5EF4-FFF2-40B4-BE49-F238E27FC236}">
                  <a16:creationId xmlns:a16="http://schemas.microsoft.com/office/drawing/2014/main" id="{AF737B3D-B965-4301-8CE0-4FB4542C0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963" y="4830763"/>
              <a:ext cx="531813" cy="1836738"/>
            </a:xfrm>
            <a:custGeom>
              <a:avLst/>
              <a:gdLst>
                <a:gd name="T0" fmla="*/ 144 w 759"/>
                <a:gd name="T1" fmla="*/ 1275 h 1311"/>
                <a:gd name="T2" fmla="*/ 144 w 759"/>
                <a:gd name="T3" fmla="*/ 1275 h 1311"/>
                <a:gd name="T4" fmla="*/ 36 w 759"/>
                <a:gd name="T5" fmla="*/ 1035 h 1311"/>
                <a:gd name="T6" fmla="*/ 376 w 759"/>
                <a:gd name="T7" fmla="*/ 144 h 1311"/>
                <a:gd name="T8" fmla="*/ 616 w 759"/>
                <a:gd name="T9" fmla="*/ 37 h 1311"/>
                <a:gd name="T10" fmla="*/ 616 w 759"/>
                <a:gd name="T11" fmla="*/ 37 h 1311"/>
                <a:gd name="T12" fmla="*/ 723 w 759"/>
                <a:gd name="T13" fmla="*/ 276 h 1311"/>
                <a:gd name="T14" fmla="*/ 384 w 759"/>
                <a:gd name="T15" fmla="*/ 1167 h 1311"/>
                <a:gd name="T16" fmla="*/ 144 w 759"/>
                <a:gd name="T17" fmla="*/ 1275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311">
                  <a:moveTo>
                    <a:pt x="144" y="1275"/>
                  </a:moveTo>
                  <a:cubicBezTo>
                    <a:pt x="144" y="1275"/>
                    <a:pt x="144" y="1275"/>
                    <a:pt x="144" y="1275"/>
                  </a:cubicBezTo>
                  <a:cubicBezTo>
                    <a:pt x="49" y="1238"/>
                    <a:pt x="0" y="1130"/>
                    <a:pt x="36" y="1035"/>
                  </a:cubicBezTo>
                  <a:cubicBezTo>
                    <a:pt x="376" y="144"/>
                    <a:pt x="376" y="144"/>
                    <a:pt x="376" y="144"/>
                  </a:cubicBezTo>
                  <a:cubicBezTo>
                    <a:pt x="412" y="49"/>
                    <a:pt x="520" y="0"/>
                    <a:pt x="616" y="37"/>
                  </a:cubicBezTo>
                  <a:cubicBezTo>
                    <a:pt x="616" y="37"/>
                    <a:pt x="616" y="37"/>
                    <a:pt x="616" y="37"/>
                  </a:cubicBezTo>
                  <a:cubicBezTo>
                    <a:pt x="711" y="73"/>
                    <a:pt x="759" y="181"/>
                    <a:pt x="723" y="276"/>
                  </a:cubicBezTo>
                  <a:cubicBezTo>
                    <a:pt x="384" y="1167"/>
                    <a:pt x="384" y="1167"/>
                    <a:pt x="384" y="1167"/>
                  </a:cubicBezTo>
                  <a:cubicBezTo>
                    <a:pt x="348" y="1263"/>
                    <a:pt x="240" y="1311"/>
                    <a:pt x="144" y="1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Freeform 12">
              <a:extLst>
                <a:ext uri="{FF2B5EF4-FFF2-40B4-BE49-F238E27FC236}">
                  <a16:creationId xmlns:a16="http://schemas.microsoft.com/office/drawing/2014/main" id="{E4EF483B-CCA1-46F6-9EBA-F46131C48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7850" y="6146800"/>
              <a:ext cx="798513" cy="1593850"/>
            </a:xfrm>
            <a:custGeom>
              <a:avLst/>
              <a:gdLst>
                <a:gd name="T0" fmla="*/ 77 w 1139"/>
                <a:gd name="T1" fmla="*/ 1069 h 1138"/>
                <a:gd name="T2" fmla="*/ 70 w 1139"/>
                <a:gd name="T3" fmla="*/ 1062 h 1138"/>
                <a:gd name="T4" fmla="*/ 70 w 1139"/>
                <a:gd name="T5" fmla="*/ 810 h 1138"/>
                <a:gd name="T6" fmla="*/ 810 w 1139"/>
                <a:gd name="T7" fmla="*/ 69 h 1138"/>
                <a:gd name="T8" fmla="*/ 1062 w 1139"/>
                <a:gd name="T9" fmla="*/ 69 h 1138"/>
                <a:gd name="T10" fmla="*/ 1069 w 1139"/>
                <a:gd name="T11" fmla="*/ 76 h 1138"/>
                <a:gd name="T12" fmla="*/ 1069 w 1139"/>
                <a:gd name="T13" fmla="*/ 329 h 1138"/>
                <a:gd name="T14" fmla="*/ 329 w 1139"/>
                <a:gd name="T15" fmla="*/ 1069 h 1138"/>
                <a:gd name="T16" fmla="*/ 77 w 1139"/>
                <a:gd name="T17" fmla="*/ 1069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9" h="1138">
                  <a:moveTo>
                    <a:pt x="77" y="1069"/>
                  </a:moveTo>
                  <a:cubicBezTo>
                    <a:pt x="70" y="1062"/>
                    <a:pt x="70" y="1062"/>
                    <a:pt x="70" y="1062"/>
                  </a:cubicBezTo>
                  <a:cubicBezTo>
                    <a:pt x="0" y="993"/>
                    <a:pt x="0" y="879"/>
                    <a:pt x="70" y="810"/>
                  </a:cubicBezTo>
                  <a:cubicBezTo>
                    <a:pt x="810" y="69"/>
                    <a:pt x="810" y="69"/>
                    <a:pt x="810" y="69"/>
                  </a:cubicBezTo>
                  <a:cubicBezTo>
                    <a:pt x="879" y="0"/>
                    <a:pt x="993" y="0"/>
                    <a:pt x="1062" y="69"/>
                  </a:cubicBezTo>
                  <a:cubicBezTo>
                    <a:pt x="1069" y="76"/>
                    <a:pt x="1069" y="76"/>
                    <a:pt x="1069" y="76"/>
                  </a:cubicBezTo>
                  <a:cubicBezTo>
                    <a:pt x="1139" y="146"/>
                    <a:pt x="1139" y="259"/>
                    <a:pt x="1069" y="329"/>
                  </a:cubicBezTo>
                  <a:cubicBezTo>
                    <a:pt x="329" y="1069"/>
                    <a:pt x="329" y="1069"/>
                    <a:pt x="329" y="1069"/>
                  </a:cubicBezTo>
                  <a:cubicBezTo>
                    <a:pt x="260" y="1138"/>
                    <a:pt x="146" y="1138"/>
                    <a:pt x="77" y="10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Freeform 13">
              <a:extLst>
                <a:ext uri="{FF2B5EF4-FFF2-40B4-BE49-F238E27FC236}">
                  <a16:creationId xmlns:a16="http://schemas.microsoft.com/office/drawing/2014/main" id="{F69FF013-6364-428F-BCAC-127FB10BD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063" y="2808288"/>
              <a:ext cx="592138" cy="1311275"/>
            </a:xfrm>
            <a:custGeom>
              <a:avLst/>
              <a:gdLst>
                <a:gd name="T0" fmla="*/ 93 w 845"/>
                <a:gd name="T1" fmla="*/ 887 h 936"/>
                <a:gd name="T2" fmla="*/ 65 w 845"/>
                <a:gd name="T3" fmla="*/ 864 h 936"/>
                <a:gd name="T4" fmla="*/ 48 w 845"/>
                <a:gd name="T5" fmla="*/ 670 h 936"/>
                <a:gd name="T6" fmla="*/ 557 w 845"/>
                <a:gd name="T7" fmla="*/ 65 h 936"/>
                <a:gd name="T8" fmla="*/ 751 w 845"/>
                <a:gd name="T9" fmla="*/ 48 h 936"/>
                <a:gd name="T10" fmla="*/ 779 w 845"/>
                <a:gd name="T11" fmla="*/ 72 h 936"/>
                <a:gd name="T12" fmla="*/ 796 w 845"/>
                <a:gd name="T13" fmla="*/ 266 h 936"/>
                <a:gd name="T14" fmla="*/ 287 w 845"/>
                <a:gd name="T15" fmla="*/ 870 h 936"/>
                <a:gd name="T16" fmla="*/ 93 w 845"/>
                <a:gd name="T17" fmla="*/ 887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5" h="936">
                  <a:moveTo>
                    <a:pt x="93" y="887"/>
                  </a:moveTo>
                  <a:cubicBezTo>
                    <a:pt x="65" y="864"/>
                    <a:pt x="65" y="864"/>
                    <a:pt x="65" y="864"/>
                  </a:cubicBezTo>
                  <a:cubicBezTo>
                    <a:pt x="7" y="815"/>
                    <a:pt x="0" y="728"/>
                    <a:pt x="48" y="670"/>
                  </a:cubicBezTo>
                  <a:cubicBezTo>
                    <a:pt x="557" y="65"/>
                    <a:pt x="557" y="65"/>
                    <a:pt x="557" y="65"/>
                  </a:cubicBezTo>
                  <a:cubicBezTo>
                    <a:pt x="606" y="7"/>
                    <a:pt x="693" y="0"/>
                    <a:pt x="751" y="48"/>
                  </a:cubicBezTo>
                  <a:cubicBezTo>
                    <a:pt x="779" y="72"/>
                    <a:pt x="779" y="72"/>
                    <a:pt x="779" y="72"/>
                  </a:cubicBezTo>
                  <a:cubicBezTo>
                    <a:pt x="837" y="121"/>
                    <a:pt x="845" y="208"/>
                    <a:pt x="796" y="266"/>
                  </a:cubicBezTo>
                  <a:cubicBezTo>
                    <a:pt x="287" y="870"/>
                    <a:pt x="287" y="870"/>
                    <a:pt x="287" y="870"/>
                  </a:cubicBezTo>
                  <a:cubicBezTo>
                    <a:pt x="238" y="928"/>
                    <a:pt x="151" y="936"/>
                    <a:pt x="93" y="8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Freeform 14">
              <a:extLst>
                <a:ext uri="{FF2B5EF4-FFF2-40B4-BE49-F238E27FC236}">
                  <a16:creationId xmlns:a16="http://schemas.microsoft.com/office/drawing/2014/main" id="{03F6D967-3B6D-4778-BB59-0E9A4E440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738" y="2300288"/>
              <a:ext cx="1390650" cy="1289050"/>
            </a:xfrm>
            <a:custGeom>
              <a:avLst/>
              <a:gdLst>
                <a:gd name="T0" fmla="*/ 32 w 1981"/>
                <a:gd name="T1" fmla="*/ 802 h 919"/>
                <a:gd name="T2" fmla="*/ 26 w 1981"/>
                <a:gd name="T3" fmla="*/ 785 h 919"/>
                <a:gd name="T4" fmla="*/ 117 w 1981"/>
                <a:gd name="T5" fmla="*/ 598 h 919"/>
                <a:gd name="T6" fmla="*/ 1762 w 1981"/>
                <a:gd name="T7" fmla="*/ 26 h 919"/>
                <a:gd name="T8" fmla="*/ 1949 w 1981"/>
                <a:gd name="T9" fmla="*/ 117 h 919"/>
                <a:gd name="T10" fmla="*/ 1955 w 1981"/>
                <a:gd name="T11" fmla="*/ 134 h 919"/>
                <a:gd name="T12" fmla="*/ 1864 w 1981"/>
                <a:gd name="T13" fmla="*/ 321 h 919"/>
                <a:gd name="T14" fmla="*/ 219 w 1981"/>
                <a:gd name="T15" fmla="*/ 892 h 919"/>
                <a:gd name="T16" fmla="*/ 32 w 1981"/>
                <a:gd name="T17" fmla="*/ 802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81" h="919">
                  <a:moveTo>
                    <a:pt x="32" y="802"/>
                  </a:moveTo>
                  <a:cubicBezTo>
                    <a:pt x="26" y="785"/>
                    <a:pt x="26" y="785"/>
                    <a:pt x="26" y="785"/>
                  </a:cubicBezTo>
                  <a:cubicBezTo>
                    <a:pt x="0" y="708"/>
                    <a:pt x="40" y="624"/>
                    <a:pt x="117" y="598"/>
                  </a:cubicBezTo>
                  <a:cubicBezTo>
                    <a:pt x="1762" y="26"/>
                    <a:pt x="1762" y="26"/>
                    <a:pt x="1762" y="26"/>
                  </a:cubicBezTo>
                  <a:cubicBezTo>
                    <a:pt x="1838" y="0"/>
                    <a:pt x="1922" y="41"/>
                    <a:pt x="1949" y="117"/>
                  </a:cubicBezTo>
                  <a:cubicBezTo>
                    <a:pt x="1955" y="134"/>
                    <a:pt x="1955" y="134"/>
                    <a:pt x="1955" y="134"/>
                  </a:cubicBezTo>
                  <a:cubicBezTo>
                    <a:pt x="1981" y="210"/>
                    <a:pt x="1941" y="294"/>
                    <a:pt x="1864" y="321"/>
                  </a:cubicBezTo>
                  <a:cubicBezTo>
                    <a:pt x="219" y="892"/>
                    <a:pt x="219" y="892"/>
                    <a:pt x="219" y="892"/>
                  </a:cubicBezTo>
                  <a:cubicBezTo>
                    <a:pt x="143" y="919"/>
                    <a:pt x="59" y="878"/>
                    <a:pt x="32" y="8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CA7A483-A689-4046-B94C-6CDA8FF6F750}"/>
              </a:ext>
            </a:extLst>
          </p:cNvPr>
          <p:cNvCxnSpPr>
            <a:cxnSpLocks/>
            <a:stCxn id="20" idx="4"/>
          </p:cNvCxnSpPr>
          <p:nvPr/>
        </p:nvCxnSpPr>
        <p:spPr>
          <a:xfrm flipV="1">
            <a:off x="2507789" y="1068344"/>
            <a:ext cx="5203800" cy="266169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3630414-FFDA-4F84-99BD-EC1D8D70FE99}"/>
              </a:ext>
            </a:extLst>
          </p:cNvPr>
          <p:cNvCxnSpPr>
            <a:cxnSpLocks/>
            <a:stCxn id="116" idx="4"/>
          </p:cNvCxnSpPr>
          <p:nvPr/>
        </p:nvCxnSpPr>
        <p:spPr>
          <a:xfrm flipV="1">
            <a:off x="4133389" y="1054336"/>
            <a:ext cx="3578200" cy="2675706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F74B5F22-969B-472A-A8AC-87311F3B1B96}"/>
              </a:ext>
            </a:extLst>
          </p:cNvPr>
          <p:cNvCxnSpPr>
            <a:cxnSpLocks/>
            <a:stCxn id="127" idx="4"/>
          </p:cNvCxnSpPr>
          <p:nvPr/>
        </p:nvCxnSpPr>
        <p:spPr>
          <a:xfrm flipV="1">
            <a:off x="5962189" y="1054336"/>
            <a:ext cx="1749400" cy="2675706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36705AC0-D1F3-4466-8F93-37AA45C59EC8}"/>
              </a:ext>
            </a:extLst>
          </p:cNvPr>
          <p:cNvCxnSpPr>
            <a:cxnSpLocks/>
          </p:cNvCxnSpPr>
          <p:nvPr/>
        </p:nvCxnSpPr>
        <p:spPr>
          <a:xfrm flipH="1" flipV="1">
            <a:off x="8009382" y="1085553"/>
            <a:ext cx="2218352" cy="2502197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177B8ABE-7A49-4763-956B-3044B5FCDED4}"/>
              </a:ext>
            </a:extLst>
          </p:cNvPr>
          <p:cNvSpPr/>
          <p:nvPr/>
        </p:nvSpPr>
        <p:spPr>
          <a:xfrm>
            <a:off x="7578893" y="871666"/>
            <a:ext cx="598239" cy="5982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FEC796EE-0084-417C-9A14-09E511B792F1}"/>
              </a:ext>
            </a:extLst>
          </p:cNvPr>
          <p:cNvCxnSpPr>
            <a:cxnSpLocks/>
          </p:cNvCxnSpPr>
          <p:nvPr/>
        </p:nvCxnSpPr>
        <p:spPr>
          <a:xfrm>
            <a:off x="9636688" y="2735157"/>
            <a:ext cx="289779" cy="1072726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7A5068CF-7908-48C9-97D5-8A799516B5C0}"/>
              </a:ext>
            </a:extLst>
          </p:cNvPr>
          <p:cNvSpPr/>
          <p:nvPr/>
        </p:nvSpPr>
        <p:spPr>
          <a:xfrm>
            <a:off x="3766688" y="5924459"/>
            <a:ext cx="1611088" cy="155417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B73176A-46AF-4AF8-A77E-A845B8423314}"/>
              </a:ext>
            </a:extLst>
          </p:cNvPr>
          <p:cNvSpPr/>
          <p:nvPr/>
        </p:nvSpPr>
        <p:spPr>
          <a:xfrm>
            <a:off x="2063017" y="5924459"/>
            <a:ext cx="1611088" cy="155417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8349B61-69C6-425D-A7D5-54489D6AA7F7}"/>
              </a:ext>
            </a:extLst>
          </p:cNvPr>
          <p:cNvSpPr/>
          <p:nvPr/>
        </p:nvSpPr>
        <p:spPr>
          <a:xfrm>
            <a:off x="311219" y="5924459"/>
            <a:ext cx="1611088" cy="155417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8201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14688</TotalTime>
  <Words>222</Words>
  <Application>Microsoft Office PowerPoint</Application>
  <PresentationFormat>Panoramiczny</PresentationFormat>
  <Paragraphs>39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Noto Sans</vt:lpstr>
      <vt:lpstr>Open Sans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Wójcik</dc:creator>
  <cp:lastModifiedBy>Marek Wójcik</cp:lastModifiedBy>
  <cp:revision>1088</cp:revision>
  <dcterms:created xsi:type="dcterms:W3CDTF">2017-12-05T16:25:52Z</dcterms:created>
  <dcterms:modified xsi:type="dcterms:W3CDTF">2023-03-09T11:31:18Z</dcterms:modified>
</cp:coreProperties>
</file>