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4"/>
    <p:sldMasterId id="2147483678" r:id="rId5"/>
  </p:sldMasterIdLst>
  <p:notesMasterIdLst>
    <p:notesMasterId r:id="rId10"/>
  </p:notesMasterIdLst>
  <p:sldIdLst>
    <p:sldId id="264" r:id="rId6"/>
    <p:sldId id="262" r:id="rId7"/>
    <p:sldId id="265" r:id="rId8"/>
    <p:sldId id="298" r:id="rId9"/>
  </p:sldIdLst>
  <p:sldSz cx="9144000" cy="5145088"/>
  <p:notesSz cx="6888163" cy="100187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445F"/>
    <a:srgbClr val="1A1A1A"/>
    <a:srgbClr val="595959"/>
    <a:srgbClr val="434343"/>
    <a:srgbClr val="FBB5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5" d="100"/>
          <a:sy n="125" d="100"/>
        </p:scale>
        <p:origin x="348" y="102"/>
      </p:cViewPr>
      <p:guideLst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396AE0-9A08-481F-B27B-5C919CCAA53D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C7BE7822-09BF-4A07-B2EC-54E68600A657}">
      <dgm:prSet phldrT="[Tekst]" custT="1"/>
      <dgm:spPr/>
      <dgm:t>
        <a:bodyPr/>
        <a:lstStyle/>
        <a:p>
          <a:r>
            <a:rPr lang="pl-PL" sz="2000" b="1" dirty="0"/>
            <a:t>diagnoza</a:t>
          </a:r>
        </a:p>
      </dgm:t>
    </dgm:pt>
    <dgm:pt modelId="{D4F73F48-7B15-4CE5-B663-4F14BF598CEF}" type="parTrans" cxnId="{93D2BD5E-5950-41BD-A840-7695FD082FD6}">
      <dgm:prSet/>
      <dgm:spPr/>
      <dgm:t>
        <a:bodyPr/>
        <a:lstStyle/>
        <a:p>
          <a:endParaRPr lang="pl-PL"/>
        </a:p>
      </dgm:t>
    </dgm:pt>
    <dgm:pt modelId="{17268BC2-998F-415F-BEED-6FAAF283C901}" type="sibTrans" cxnId="{93D2BD5E-5950-41BD-A840-7695FD082FD6}">
      <dgm:prSet/>
      <dgm:spPr/>
      <dgm:t>
        <a:bodyPr/>
        <a:lstStyle/>
        <a:p>
          <a:endParaRPr lang="pl-PL"/>
        </a:p>
      </dgm:t>
    </dgm:pt>
    <dgm:pt modelId="{518CC683-0295-4E89-AC1F-5553408DD9CC}">
      <dgm:prSet phldrT="[Tekst]" custT="1"/>
      <dgm:spPr/>
      <dgm:t>
        <a:bodyPr/>
        <a:lstStyle/>
        <a:p>
          <a:r>
            <a:rPr lang="pl-PL" sz="2000" b="1" dirty="0"/>
            <a:t>strategia</a:t>
          </a:r>
        </a:p>
      </dgm:t>
    </dgm:pt>
    <dgm:pt modelId="{C9E893C6-881D-433A-8C4C-F2BE3224AA40}" type="parTrans" cxnId="{B039938B-DC9D-486F-91F1-7820E6CD765F}">
      <dgm:prSet/>
      <dgm:spPr/>
      <dgm:t>
        <a:bodyPr/>
        <a:lstStyle/>
        <a:p>
          <a:endParaRPr lang="pl-PL"/>
        </a:p>
      </dgm:t>
    </dgm:pt>
    <dgm:pt modelId="{B2BD029F-945C-45E8-B5EC-05FDF969DF49}" type="sibTrans" cxnId="{B039938B-DC9D-486F-91F1-7820E6CD765F}">
      <dgm:prSet/>
      <dgm:spPr/>
      <dgm:t>
        <a:bodyPr/>
        <a:lstStyle/>
        <a:p>
          <a:endParaRPr lang="pl-PL"/>
        </a:p>
      </dgm:t>
    </dgm:pt>
    <dgm:pt modelId="{F7B5489C-B436-48C0-BF4D-06FA57B5D112}">
      <dgm:prSet phldrT="[Tekst]" custT="1"/>
      <dgm:spPr/>
      <dgm:t>
        <a:bodyPr/>
        <a:lstStyle/>
        <a:p>
          <a:r>
            <a:rPr lang="pl-PL" sz="2000" b="1" dirty="0"/>
            <a:t>projekty</a:t>
          </a:r>
        </a:p>
      </dgm:t>
    </dgm:pt>
    <dgm:pt modelId="{8956927E-73B9-4F88-B8D2-9AB6BCDB3CD5}" type="parTrans" cxnId="{F7C0035C-30A0-4A81-A021-0E42BB94B439}">
      <dgm:prSet/>
      <dgm:spPr/>
      <dgm:t>
        <a:bodyPr/>
        <a:lstStyle/>
        <a:p>
          <a:endParaRPr lang="pl-PL"/>
        </a:p>
      </dgm:t>
    </dgm:pt>
    <dgm:pt modelId="{62E39777-5821-4B3B-89C3-9260BB38598C}" type="sibTrans" cxnId="{F7C0035C-30A0-4A81-A021-0E42BB94B439}">
      <dgm:prSet/>
      <dgm:spPr/>
      <dgm:t>
        <a:bodyPr/>
        <a:lstStyle/>
        <a:p>
          <a:endParaRPr lang="pl-PL"/>
        </a:p>
      </dgm:t>
    </dgm:pt>
    <dgm:pt modelId="{F24A5D2D-2A77-478A-B303-0459A2E15C09}">
      <dgm:prSet phldrT="[Tekst]" custT="1"/>
      <dgm:spPr/>
      <dgm:t>
        <a:bodyPr/>
        <a:lstStyle/>
        <a:p>
          <a:r>
            <a:rPr lang="pl-PL" sz="1700" b="1" dirty="0"/>
            <a:t>instytucjonalizacja</a:t>
          </a:r>
        </a:p>
      </dgm:t>
    </dgm:pt>
    <dgm:pt modelId="{6B82838D-5ACD-4D4E-8552-F831DF798AF8}" type="parTrans" cxnId="{5F532493-545C-4E70-A9FF-17F7F4733BEF}">
      <dgm:prSet/>
      <dgm:spPr/>
      <dgm:t>
        <a:bodyPr/>
        <a:lstStyle/>
        <a:p>
          <a:endParaRPr lang="pl-PL"/>
        </a:p>
      </dgm:t>
    </dgm:pt>
    <dgm:pt modelId="{C2F3AF42-ED41-40E7-9BC4-33AF1E818B9D}" type="sibTrans" cxnId="{5F532493-545C-4E70-A9FF-17F7F4733BEF}">
      <dgm:prSet/>
      <dgm:spPr/>
      <dgm:t>
        <a:bodyPr/>
        <a:lstStyle/>
        <a:p>
          <a:endParaRPr lang="pl-PL"/>
        </a:p>
      </dgm:t>
    </dgm:pt>
    <dgm:pt modelId="{808633CD-09AA-4F00-B80B-5ED10E41834B}">
      <dgm:prSet phldrT="[Tekst]" custT="1"/>
      <dgm:spPr/>
      <dgm:t>
        <a:bodyPr/>
        <a:lstStyle/>
        <a:p>
          <a:r>
            <a:rPr lang="pl-PL" sz="1800" b="1" dirty="0"/>
            <a:t>seminaria,</a:t>
          </a:r>
          <a:br>
            <a:rPr lang="pl-PL" sz="1800" b="1" dirty="0"/>
          </a:br>
          <a:r>
            <a:rPr lang="pl-PL" sz="1800" b="1" dirty="0"/>
            <a:t>wizyty studyjne</a:t>
          </a:r>
        </a:p>
      </dgm:t>
    </dgm:pt>
    <dgm:pt modelId="{3BFA6C9F-D111-4B1A-AD4D-00FDF36D43DD}" type="parTrans" cxnId="{50C7687D-CEB4-416E-9EF9-BA6E5D94F54B}">
      <dgm:prSet/>
      <dgm:spPr/>
      <dgm:t>
        <a:bodyPr/>
        <a:lstStyle/>
        <a:p>
          <a:endParaRPr lang="pl-PL"/>
        </a:p>
      </dgm:t>
    </dgm:pt>
    <dgm:pt modelId="{87AF5057-3AFE-4CC7-9C0C-531C156774BC}" type="sibTrans" cxnId="{50C7687D-CEB4-416E-9EF9-BA6E5D94F54B}">
      <dgm:prSet/>
      <dgm:spPr/>
      <dgm:t>
        <a:bodyPr/>
        <a:lstStyle/>
        <a:p>
          <a:endParaRPr lang="pl-PL"/>
        </a:p>
      </dgm:t>
    </dgm:pt>
    <dgm:pt modelId="{B1F33A04-7A00-4DE6-BADF-D9FAF8C3B22C}" type="pres">
      <dgm:prSet presAssocID="{7A396AE0-9A08-481F-B27B-5C919CCAA53D}" presName="Name0" presStyleCnt="0">
        <dgm:presLayoutVars>
          <dgm:dir/>
          <dgm:resizeHandles val="exact"/>
        </dgm:presLayoutVars>
      </dgm:prSet>
      <dgm:spPr/>
    </dgm:pt>
    <dgm:pt modelId="{9BBA3E1B-F22C-4D48-87DE-E0BC1862A6DC}" type="pres">
      <dgm:prSet presAssocID="{7A396AE0-9A08-481F-B27B-5C919CCAA53D}" presName="cycle" presStyleCnt="0"/>
      <dgm:spPr/>
    </dgm:pt>
    <dgm:pt modelId="{67212BB8-C058-4AE3-B482-66D4E57FFD10}" type="pres">
      <dgm:prSet presAssocID="{C7BE7822-09BF-4A07-B2EC-54E68600A657}" presName="nodeFirstNode" presStyleLbl="node1" presStyleIdx="0" presStyleCnt="5">
        <dgm:presLayoutVars>
          <dgm:bulletEnabled val="1"/>
        </dgm:presLayoutVars>
      </dgm:prSet>
      <dgm:spPr/>
    </dgm:pt>
    <dgm:pt modelId="{98FF969A-7574-47DA-83AE-A4518CEB86E5}" type="pres">
      <dgm:prSet presAssocID="{17268BC2-998F-415F-BEED-6FAAF283C901}" presName="sibTransFirstNode" presStyleLbl="bgShp" presStyleIdx="0" presStyleCnt="1" custLinFactNeighborX="-324" custLinFactNeighborY="871"/>
      <dgm:spPr/>
    </dgm:pt>
    <dgm:pt modelId="{087E8147-6901-4E89-9F51-00F3208EE3D0}" type="pres">
      <dgm:prSet presAssocID="{518CC683-0295-4E89-AC1F-5553408DD9CC}" presName="nodeFollowingNodes" presStyleLbl="node1" presStyleIdx="1" presStyleCnt="5" custRadScaleRad="94545" custRadScaleInc="16389">
        <dgm:presLayoutVars>
          <dgm:bulletEnabled val="1"/>
        </dgm:presLayoutVars>
      </dgm:prSet>
      <dgm:spPr/>
    </dgm:pt>
    <dgm:pt modelId="{0B8CEAA1-AA67-4ADC-B118-F293B194D7BA}" type="pres">
      <dgm:prSet presAssocID="{F7B5489C-B436-48C0-BF4D-06FA57B5D112}" presName="nodeFollowingNodes" presStyleLbl="node1" presStyleIdx="2" presStyleCnt="5">
        <dgm:presLayoutVars>
          <dgm:bulletEnabled val="1"/>
        </dgm:presLayoutVars>
      </dgm:prSet>
      <dgm:spPr/>
    </dgm:pt>
    <dgm:pt modelId="{5350FBF7-00AF-4060-89B0-27D4392A403F}" type="pres">
      <dgm:prSet presAssocID="{F24A5D2D-2A77-478A-B303-0459A2E15C09}" presName="nodeFollowingNodes" presStyleLbl="node1" presStyleIdx="3" presStyleCnt="5">
        <dgm:presLayoutVars>
          <dgm:bulletEnabled val="1"/>
        </dgm:presLayoutVars>
      </dgm:prSet>
      <dgm:spPr/>
    </dgm:pt>
    <dgm:pt modelId="{FD0A3FE7-979A-4DD7-9EB4-9405C9404546}" type="pres">
      <dgm:prSet presAssocID="{808633CD-09AA-4F00-B80B-5ED10E41834B}" presName="nodeFollowingNodes" presStyleLbl="node1" presStyleIdx="4" presStyleCnt="5" custRadScaleRad="95773" custRadScaleInc="-13498">
        <dgm:presLayoutVars>
          <dgm:bulletEnabled val="1"/>
        </dgm:presLayoutVars>
      </dgm:prSet>
      <dgm:spPr/>
    </dgm:pt>
  </dgm:ptLst>
  <dgm:cxnLst>
    <dgm:cxn modelId="{6657640E-DF2A-4FA9-BECB-1EE5331FD00B}" type="presOf" srcId="{C7BE7822-09BF-4A07-B2EC-54E68600A657}" destId="{67212BB8-C058-4AE3-B482-66D4E57FFD10}" srcOrd="0" destOrd="0" presId="urn:microsoft.com/office/officeart/2005/8/layout/cycle3"/>
    <dgm:cxn modelId="{6860A70E-41AB-41A1-9469-57BF3D19466B}" type="presOf" srcId="{F24A5D2D-2A77-478A-B303-0459A2E15C09}" destId="{5350FBF7-00AF-4060-89B0-27D4392A403F}" srcOrd="0" destOrd="0" presId="urn:microsoft.com/office/officeart/2005/8/layout/cycle3"/>
    <dgm:cxn modelId="{89CD7718-CBA1-404F-BD09-7AFE5DA54B8F}" type="presOf" srcId="{518CC683-0295-4E89-AC1F-5553408DD9CC}" destId="{087E8147-6901-4E89-9F51-00F3208EE3D0}" srcOrd="0" destOrd="0" presId="urn:microsoft.com/office/officeart/2005/8/layout/cycle3"/>
    <dgm:cxn modelId="{7D51E326-0037-4ABC-B035-56D4AD7A2959}" type="presOf" srcId="{17268BC2-998F-415F-BEED-6FAAF283C901}" destId="{98FF969A-7574-47DA-83AE-A4518CEB86E5}" srcOrd="0" destOrd="0" presId="urn:microsoft.com/office/officeart/2005/8/layout/cycle3"/>
    <dgm:cxn modelId="{5FCFD32A-D438-4031-9DE8-204BB8B9264E}" type="presOf" srcId="{808633CD-09AA-4F00-B80B-5ED10E41834B}" destId="{FD0A3FE7-979A-4DD7-9EB4-9405C9404546}" srcOrd="0" destOrd="0" presId="urn:microsoft.com/office/officeart/2005/8/layout/cycle3"/>
    <dgm:cxn modelId="{B5B5483D-EC54-4BF6-856E-BA9AB95F68FB}" type="presOf" srcId="{F7B5489C-B436-48C0-BF4D-06FA57B5D112}" destId="{0B8CEAA1-AA67-4ADC-B118-F293B194D7BA}" srcOrd="0" destOrd="0" presId="urn:microsoft.com/office/officeart/2005/8/layout/cycle3"/>
    <dgm:cxn modelId="{F7C0035C-30A0-4A81-A021-0E42BB94B439}" srcId="{7A396AE0-9A08-481F-B27B-5C919CCAA53D}" destId="{F7B5489C-B436-48C0-BF4D-06FA57B5D112}" srcOrd="2" destOrd="0" parTransId="{8956927E-73B9-4F88-B8D2-9AB6BCDB3CD5}" sibTransId="{62E39777-5821-4B3B-89C3-9260BB38598C}"/>
    <dgm:cxn modelId="{93D2BD5E-5950-41BD-A840-7695FD082FD6}" srcId="{7A396AE0-9A08-481F-B27B-5C919CCAA53D}" destId="{C7BE7822-09BF-4A07-B2EC-54E68600A657}" srcOrd="0" destOrd="0" parTransId="{D4F73F48-7B15-4CE5-B663-4F14BF598CEF}" sibTransId="{17268BC2-998F-415F-BEED-6FAAF283C901}"/>
    <dgm:cxn modelId="{50C7687D-CEB4-416E-9EF9-BA6E5D94F54B}" srcId="{7A396AE0-9A08-481F-B27B-5C919CCAA53D}" destId="{808633CD-09AA-4F00-B80B-5ED10E41834B}" srcOrd="4" destOrd="0" parTransId="{3BFA6C9F-D111-4B1A-AD4D-00FDF36D43DD}" sibTransId="{87AF5057-3AFE-4CC7-9C0C-531C156774BC}"/>
    <dgm:cxn modelId="{B039938B-DC9D-486F-91F1-7820E6CD765F}" srcId="{7A396AE0-9A08-481F-B27B-5C919CCAA53D}" destId="{518CC683-0295-4E89-AC1F-5553408DD9CC}" srcOrd="1" destOrd="0" parTransId="{C9E893C6-881D-433A-8C4C-F2BE3224AA40}" sibTransId="{B2BD029F-945C-45E8-B5EC-05FDF969DF49}"/>
    <dgm:cxn modelId="{5F532493-545C-4E70-A9FF-17F7F4733BEF}" srcId="{7A396AE0-9A08-481F-B27B-5C919CCAA53D}" destId="{F24A5D2D-2A77-478A-B303-0459A2E15C09}" srcOrd="3" destOrd="0" parTransId="{6B82838D-5ACD-4D4E-8552-F831DF798AF8}" sibTransId="{C2F3AF42-ED41-40E7-9BC4-33AF1E818B9D}"/>
    <dgm:cxn modelId="{9ECE5C9F-0D2A-4203-9145-C11FDCD2176B}" type="presOf" srcId="{7A396AE0-9A08-481F-B27B-5C919CCAA53D}" destId="{B1F33A04-7A00-4DE6-BADF-D9FAF8C3B22C}" srcOrd="0" destOrd="0" presId="urn:microsoft.com/office/officeart/2005/8/layout/cycle3"/>
    <dgm:cxn modelId="{A204784F-7756-4DB3-9446-172344BCA989}" type="presParOf" srcId="{B1F33A04-7A00-4DE6-BADF-D9FAF8C3B22C}" destId="{9BBA3E1B-F22C-4D48-87DE-E0BC1862A6DC}" srcOrd="0" destOrd="0" presId="urn:microsoft.com/office/officeart/2005/8/layout/cycle3"/>
    <dgm:cxn modelId="{87D03BAC-516B-4C5F-9513-9ADA3D7E4640}" type="presParOf" srcId="{9BBA3E1B-F22C-4D48-87DE-E0BC1862A6DC}" destId="{67212BB8-C058-4AE3-B482-66D4E57FFD10}" srcOrd="0" destOrd="0" presId="urn:microsoft.com/office/officeart/2005/8/layout/cycle3"/>
    <dgm:cxn modelId="{A056140B-E7CB-4FE6-B90A-AC072B3459AA}" type="presParOf" srcId="{9BBA3E1B-F22C-4D48-87DE-E0BC1862A6DC}" destId="{98FF969A-7574-47DA-83AE-A4518CEB86E5}" srcOrd="1" destOrd="0" presId="urn:microsoft.com/office/officeart/2005/8/layout/cycle3"/>
    <dgm:cxn modelId="{DD64DCE5-E956-4C8D-8161-644DC35B6AE0}" type="presParOf" srcId="{9BBA3E1B-F22C-4D48-87DE-E0BC1862A6DC}" destId="{087E8147-6901-4E89-9F51-00F3208EE3D0}" srcOrd="2" destOrd="0" presId="urn:microsoft.com/office/officeart/2005/8/layout/cycle3"/>
    <dgm:cxn modelId="{D4EC3B48-3EA9-40A4-B17B-48A631B9E36A}" type="presParOf" srcId="{9BBA3E1B-F22C-4D48-87DE-E0BC1862A6DC}" destId="{0B8CEAA1-AA67-4ADC-B118-F293B194D7BA}" srcOrd="3" destOrd="0" presId="urn:microsoft.com/office/officeart/2005/8/layout/cycle3"/>
    <dgm:cxn modelId="{8F251713-C027-49EB-BF3B-6E09D9E16006}" type="presParOf" srcId="{9BBA3E1B-F22C-4D48-87DE-E0BC1862A6DC}" destId="{5350FBF7-00AF-4060-89B0-27D4392A403F}" srcOrd="4" destOrd="0" presId="urn:microsoft.com/office/officeart/2005/8/layout/cycle3"/>
    <dgm:cxn modelId="{E435DA99-7CF0-46C2-8834-EC4276304BA2}" type="presParOf" srcId="{9BBA3E1B-F22C-4D48-87DE-E0BC1862A6DC}" destId="{FD0A3FE7-979A-4DD7-9EB4-9405C9404546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F969A-7574-47DA-83AE-A4518CEB86E5}">
      <dsp:nvSpPr>
        <dsp:cNvPr id="0" name=""/>
        <dsp:cNvSpPr/>
      </dsp:nvSpPr>
      <dsp:spPr>
        <a:xfrm>
          <a:off x="845516" y="11821"/>
          <a:ext cx="3086255" cy="3086255"/>
        </a:xfrm>
        <a:prstGeom prst="circularArrow">
          <a:avLst>
            <a:gd name="adj1" fmla="val 5544"/>
            <a:gd name="adj2" fmla="val 330680"/>
            <a:gd name="adj3" fmla="val 13865351"/>
            <a:gd name="adj4" fmla="val 17331777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212BB8-C058-4AE3-B482-66D4E57FFD10}">
      <dsp:nvSpPr>
        <dsp:cNvPr id="0" name=""/>
        <dsp:cNvSpPr/>
      </dsp:nvSpPr>
      <dsp:spPr>
        <a:xfrm>
          <a:off x="1704114" y="1358"/>
          <a:ext cx="1389058" cy="6945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/>
            <a:t>diagnoza</a:t>
          </a:r>
        </a:p>
      </dsp:txBody>
      <dsp:txXfrm>
        <a:off x="1738018" y="35262"/>
        <a:ext cx="1321250" cy="626721"/>
      </dsp:txXfrm>
    </dsp:sp>
    <dsp:sp modelId="{087E8147-6901-4E89-9F51-00F3208EE3D0}">
      <dsp:nvSpPr>
        <dsp:cNvPr id="0" name=""/>
        <dsp:cNvSpPr/>
      </dsp:nvSpPr>
      <dsp:spPr>
        <a:xfrm>
          <a:off x="2935803" y="1140702"/>
          <a:ext cx="1389058" cy="6945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/>
            <a:t>strategia</a:t>
          </a:r>
        </a:p>
      </dsp:txBody>
      <dsp:txXfrm>
        <a:off x="2969707" y="1174606"/>
        <a:ext cx="1321250" cy="626721"/>
      </dsp:txXfrm>
    </dsp:sp>
    <dsp:sp modelId="{0B8CEAA1-AA67-4ADC-B118-F293B194D7BA}">
      <dsp:nvSpPr>
        <dsp:cNvPr id="0" name=""/>
        <dsp:cNvSpPr/>
      </dsp:nvSpPr>
      <dsp:spPr>
        <a:xfrm>
          <a:off x="2477698" y="2382206"/>
          <a:ext cx="1389058" cy="6945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/>
            <a:t>projekty</a:t>
          </a:r>
        </a:p>
      </dsp:txBody>
      <dsp:txXfrm>
        <a:off x="2511602" y="2416110"/>
        <a:ext cx="1321250" cy="626721"/>
      </dsp:txXfrm>
    </dsp:sp>
    <dsp:sp modelId="{5350FBF7-00AF-4060-89B0-27D4392A403F}">
      <dsp:nvSpPr>
        <dsp:cNvPr id="0" name=""/>
        <dsp:cNvSpPr/>
      </dsp:nvSpPr>
      <dsp:spPr>
        <a:xfrm>
          <a:off x="930529" y="2382206"/>
          <a:ext cx="1389058" cy="6945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b="1" kern="1200" dirty="0"/>
            <a:t>instytucjonalizacja</a:t>
          </a:r>
        </a:p>
      </dsp:txBody>
      <dsp:txXfrm>
        <a:off x="964433" y="2416110"/>
        <a:ext cx="1321250" cy="626721"/>
      </dsp:txXfrm>
    </dsp:sp>
    <dsp:sp modelId="{FD0A3FE7-979A-4DD7-9EB4-9405C9404546}">
      <dsp:nvSpPr>
        <dsp:cNvPr id="0" name=""/>
        <dsp:cNvSpPr/>
      </dsp:nvSpPr>
      <dsp:spPr>
        <a:xfrm>
          <a:off x="462419" y="1100721"/>
          <a:ext cx="1389058" cy="6945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/>
            <a:t>seminaria,</a:t>
          </a:r>
          <a:br>
            <a:rPr lang="pl-PL" sz="1800" b="1" kern="1200" dirty="0"/>
          </a:br>
          <a:r>
            <a:rPr lang="pl-PL" sz="1800" b="1" kern="1200" dirty="0"/>
            <a:t>wizyty studyjne</a:t>
          </a:r>
        </a:p>
      </dsp:txBody>
      <dsp:txXfrm>
        <a:off x="496323" y="1134625"/>
        <a:ext cx="1321250" cy="6267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513D2D-D675-4097-8A35-E7FF1EC2C560}" type="datetimeFigureOut">
              <a:rPr lang="pl-PL" smtClean="0"/>
              <a:t>09.03.2023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8975" y="4821238"/>
            <a:ext cx="5510213" cy="39449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18976B-69F2-40E8-AB8A-DE6F9516926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930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b="1" dirty="0">
                <a:effectLst/>
                <a:latin typeface="+mn-lt"/>
                <a:ea typeface="Calibri" panose="020F0502020204030204" pitchFamily="34" charset="0"/>
              </a:rPr>
              <a:t>Łącznie - wśród 77 partnerstw, mamy instrumenty terytorialne: ZIT –  23; IIT –  34</a:t>
            </a:r>
          </a:p>
          <a:p>
            <a:r>
              <a:rPr lang="pl-PL" sz="1200" dirty="0">
                <a:latin typeface="+mn-lt"/>
                <a:cs typeface="Calibri" panose="020F0502020204030204" pitchFamily="34" charset="0"/>
              </a:rPr>
              <a:t>Zakres projektu CWD Plus dla 77 partnerstw przewiduje wsparcie:</a:t>
            </a:r>
          </a:p>
          <a:p>
            <a:r>
              <a:rPr lang="pl-PL" sz="1200" b="1" dirty="0">
                <a:latin typeface="+mn-lt"/>
                <a:cs typeface="Calibri" panose="020F0502020204030204" pitchFamily="34" charset="0"/>
              </a:rPr>
              <a:t>1. Strategiczne- 27 partnerstw: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sz="1200" dirty="0">
                <a:latin typeface="+mn-lt"/>
                <a:cs typeface="Calibri" panose="020F0502020204030204" pitchFamily="34" charset="0"/>
              </a:rPr>
              <a:t>11 strategii ponadlokalnych (4 ZIT, 7 IIT),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sz="1200" dirty="0">
                <a:latin typeface="+mn-lt"/>
                <a:cs typeface="Calibri" panose="020F0502020204030204" pitchFamily="34" charset="0"/>
              </a:rPr>
              <a:t>4 strategie ZIT z modelem funkcjonalno- przestrzennym,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sz="1200" dirty="0">
                <a:latin typeface="+mn-lt"/>
                <a:cs typeface="Calibri" panose="020F0502020204030204" pitchFamily="34" charset="0"/>
              </a:rPr>
              <a:t>2 strategie IIT z modelem funkcjonalno- przestrzennym,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sz="1200" dirty="0">
                <a:latin typeface="+mn-lt"/>
                <a:cs typeface="Calibri" panose="020F0502020204030204" pitchFamily="34" charset="0"/>
              </a:rPr>
              <a:t>5 strategii IIT,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sz="1200" dirty="0">
                <a:latin typeface="+mn-lt"/>
                <a:cs typeface="Calibri" panose="020F0502020204030204" pitchFamily="34" charset="0"/>
              </a:rPr>
              <a:t>3 strategie ZIT,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sz="1200" dirty="0">
                <a:latin typeface="+mn-lt"/>
                <a:cs typeface="Calibri" panose="020F0502020204030204" pitchFamily="34" charset="0"/>
              </a:rPr>
              <a:t>2 strategie terytorialne</a:t>
            </a:r>
          </a:p>
          <a:p>
            <a:r>
              <a:rPr lang="pl-PL" sz="1200" b="1" i="0" u="none" strike="noStrike" cap="none" dirty="0">
                <a:solidFill>
                  <a:schemeClr val="dk1"/>
                </a:solidFill>
                <a:latin typeface="+mn-lt"/>
                <a:cs typeface="Calibri" panose="020F0502020204030204" pitchFamily="34" charset="0"/>
                <a:sym typeface="Calibri"/>
              </a:rPr>
              <a:t>2. Projektowe</a:t>
            </a:r>
            <a:r>
              <a:rPr lang="pl-PL" sz="1200" b="1" dirty="0">
                <a:latin typeface="+mn-lt"/>
                <a:cs typeface="Calibri" panose="020F0502020204030204" pitchFamily="34" charset="0"/>
              </a:rPr>
              <a:t> – 38 partnerstw </a:t>
            </a:r>
            <a:r>
              <a:rPr lang="pl-PL" sz="1200" dirty="0">
                <a:latin typeface="+mn-lt"/>
                <a:cs typeface="Calibri" panose="020F0502020204030204" pitchFamily="34" charset="0"/>
              </a:rPr>
              <a:t>– zgodnie z przedstawionymi planami pracy partnerstw najczęściej realizowane będą dokumenty:  </a:t>
            </a:r>
            <a:r>
              <a:rPr lang="pl-PL" altLang="pl-PL" sz="1200" b="0" dirty="0">
                <a:latin typeface="+mn-lt"/>
                <a:cs typeface="Calibri" panose="020F0502020204030204" pitchFamily="34" charset="0"/>
              </a:rPr>
              <a:t>studium wykonalności, projekt funkcjonalno-użytkowy, projekt budowlany, audyt energetyczny. </a:t>
            </a:r>
            <a:r>
              <a:rPr lang="pl-PL" sz="12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Na dziś ze starych:</a:t>
            </a:r>
            <a:r>
              <a:rPr lang="pl-PL" sz="1200" dirty="0">
                <a:solidFill>
                  <a:schemeClr val="dk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pl-PL" sz="12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23 IIT, 5 ZIT, inne formy wsparcia 3, brak decyzji UM: 6</a:t>
            </a:r>
            <a:endParaRPr lang="pl-PL" sz="1200" b="0" dirty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  <a:cs typeface="+mn-cs"/>
            </a:endParaRPr>
          </a:p>
          <a:p>
            <a:r>
              <a:rPr lang="pl-PL" altLang="pl-PL" sz="1200" b="0" dirty="0">
                <a:latin typeface="+mn-lt"/>
                <a:cs typeface="Calibri" panose="020F0502020204030204" pitchFamily="34" charset="0"/>
              </a:rPr>
              <a:t>Większość partnerstw CWD objętych zostanie dedykowanym wsparcie z programów regionalnych (instrumentami terytorialnymi ZIT, IIT bądź preferencjami w konkursach)</a:t>
            </a:r>
          </a:p>
          <a:p>
            <a:r>
              <a:rPr lang="pl-PL" altLang="pl-PL" sz="1200" b="1" dirty="0">
                <a:latin typeface="+mn-lt"/>
                <a:cs typeface="Calibri" panose="020F0502020204030204" pitchFamily="34" charset="0"/>
              </a:rPr>
              <a:t>3.  Zindywidualizowane  – 12 partnerstw - </a:t>
            </a:r>
            <a:r>
              <a:rPr lang="pl-PL" sz="1200" dirty="0">
                <a:latin typeface="+mn-lt"/>
                <a:cs typeface="Calibri" panose="020F0502020204030204" pitchFamily="34" charset="0"/>
              </a:rPr>
              <a:t>zgodnie z przedstawionymi planami pracy partnerstw najczęściej realizowane są działania związane wyborem projektu zintegrowanego, tworzeniem wstępnych analiz wykonalności, przygotowaniem wniosku o dofinansowanie czy cyklem warsztatów z zakresu zarządzania strategicznego. </a:t>
            </a:r>
            <a:endParaRPr lang="pl-PL" altLang="pl-PL" sz="1200" b="1" dirty="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9099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FC05D3E-1098-4BB2-9B54-1D1834F14E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8305" y="1214077"/>
            <a:ext cx="7387389" cy="1792288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lang="pl-PL" sz="4800" b="1" kern="1200" dirty="0">
                <a:solidFill>
                  <a:schemeClr val="bg1"/>
                </a:solidFill>
                <a:latin typeface="Raleway" pitchFamily="2" charset="-18"/>
                <a:ea typeface="+mj-ea"/>
                <a:cs typeface="+mj-cs"/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DF5E6AD7-A91D-48C9-8713-8FBAF00B65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8305" y="3185819"/>
            <a:ext cx="6858000" cy="5495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tabLst>
                <a:tab pos="93663" algn="l"/>
              </a:tabLst>
              <a:defRPr sz="1800">
                <a:solidFill>
                  <a:schemeClr val="bg1"/>
                </a:solidFill>
                <a:latin typeface="Lato" panose="020B060402020202020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l-PL"/>
              <a:t>Kliknij, aby edytować styl wzorca podtytułu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818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obraz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F5C7F9D2-EC17-4255-B79D-BC7DE700CE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87954" y="1321285"/>
            <a:ext cx="4140000" cy="279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Lato" panose="020B0604020202020204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8" name="Symbol zastępczy obrazu 2">
            <a:extLst>
              <a:ext uri="{FF2B5EF4-FFF2-40B4-BE49-F238E27FC236}">
                <a16:creationId xmlns:a16="http://schemas.microsoft.com/office/drawing/2014/main" id="{35A9A52C-233F-4126-80F8-D509E6ABD8CA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773848" y="1321285"/>
            <a:ext cx="4140000" cy="279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Lato" panose="020B0604020202020204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9" name="Google Shape;53;p7">
            <a:extLst>
              <a:ext uri="{FF2B5EF4-FFF2-40B4-BE49-F238E27FC236}">
                <a16:creationId xmlns:a16="http://schemas.microsoft.com/office/drawing/2014/main" id="{04F562EB-0355-4B70-8743-731EA46E5E4C}"/>
              </a:ext>
            </a:extLst>
          </p:cNvPr>
          <p:cNvSpPr txBox="1">
            <a:spLocks noGrp="1"/>
          </p:cNvSpPr>
          <p:nvPr>
            <p:ph type="body" idx="18"/>
          </p:nvPr>
        </p:nvSpPr>
        <p:spPr>
          <a:xfrm>
            <a:off x="4987954" y="4233852"/>
            <a:ext cx="4068001" cy="452695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rmAutofit/>
          </a:bodyPr>
          <a:lstStyle>
            <a:lvl1pPr marL="0" lv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200">
                <a:solidFill>
                  <a:srgbClr val="1A1A1A"/>
                </a:solidFill>
                <a:latin typeface="Lato" panose="020B0604020202020204" charset="-18"/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" name="Google Shape;53;p7">
            <a:extLst>
              <a:ext uri="{FF2B5EF4-FFF2-40B4-BE49-F238E27FC236}">
                <a16:creationId xmlns:a16="http://schemas.microsoft.com/office/drawing/2014/main" id="{71368CDE-33F0-4A5F-8638-DBCF7134DE5C}"/>
              </a:ext>
            </a:extLst>
          </p:cNvPr>
          <p:cNvSpPr txBox="1">
            <a:spLocks noGrp="1"/>
          </p:cNvSpPr>
          <p:nvPr>
            <p:ph type="body" idx="19"/>
          </p:nvPr>
        </p:nvSpPr>
        <p:spPr>
          <a:xfrm>
            <a:off x="773848" y="4213432"/>
            <a:ext cx="4068000" cy="452696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rmAutofit/>
          </a:bodyPr>
          <a:lstStyle>
            <a:lvl1pPr marL="0" lv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200">
                <a:solidFill>
                  <a:srgbClr val="1A1A1A"/>
                </a:solidFill>
                <a:latin typeface="Lato" panose="020B0604020202020204" charset="-18"/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" name="Symbol zastępczy tytułu 1">
            <a:extLst>
              <a:ext uri="{FF2B5EF4-FFF2-40B4-BE49-F238E27FC236}">
                <a16:creationId xmlns:a16="http://schemas.microsoft.com/office/drawing/2014/main" id="{4888968B-5079-4C73-9CA4-3CCF6D866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50" y="0"/>
            <a:ext cx="8743950" cy="753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A1A1A"/>
                </a:solidFill>
              </a:defRPr>
            </a:lvl1pPr>
          </a:lstStyle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744687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obrazy i krótk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F5C7F9D2-EC17-4255-B79D-BC7DE700CE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52116" y="1237065"/>
            <a:ext cx="4683600" cy="356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Lato" panose="020B0604020202020204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8" name="Symbol zastępczy obrazu 2">
            <a:extLst>
              <a:ext uri="{FF2B5EF4-FFF2-40B4-BE49-F238E27FC236}">
                <a16:creationId xmlns:a16="http://schemas.microsoft.com/office/drawing/2014/main" id="{35A9A52C-233F-4126-80F8-D509E6ABD8CA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757099" y="3076665"/>
            <a:ext cx="2581200" cy="172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Lato" panose="020B0604020202020204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B6E9AD8-83CA-4AC6-8B7F-ABC5B9100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7" name="Symbol zastępczy tekstu 2">
            <a:extLst>
              <a:ext uri="{FF2B5EF4-FFF2-40B4-BE49-F238E27FC236}">
                <a16:creationId xmlns:a16="http://schemas.microsoft.com/office/drawing/2014/main" id="{DD479602-0B39-4C84-8526-E903628508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57099" y="1237065"/>
            <a:ext cx="3322800" cy="160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latin typeface="Lato" panose="020B0604020202020204"/>
              </a:defRPr>
            </a:lvl1pPr>
          </a:lstStyle>
          <a:p>
            <a:pPr lvl="0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73426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aż 3 zdjęć (pion)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F5C7F9D2-EC17-4255-B79D-BC7DE700CE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65297" y="1255065"/>
            <a:ext cx="1976400" cy="3261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Lato" panose="020B0604020202020204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8" name="Symbol zastępczy obrazu 2">
            <a:extLst>
              <a:ext uri="{FF2B5EF4-FFF2-40B4-BE49-F238E27FC236}">
                <a16:creationId xmlns:a16="http://schemas.microsoft.com/office/drawing/2014/main" id="{35A9A52C-233F-4126-80F8-D509E6ABD8CA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7171200" y="1255065"/>
            <a:ext cx="1972800" cy="1612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Lato" panose="020B0604020202020204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5" name="Symbol zastępczy obrazu 2">
            <a:extLst>
              <a:ext uri="{FF2B5EF4-FFF2-40B4-BE49-F238E27FC236}">
                <a16:creationId xmlns:a16="http://schemas.microsoft.com/office/drawing/2014/main" id="{798D8A14-4D13-493C-BE80-435A6CEDFF6D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7171200" y="2903865"/>
            <a:ext cx="1972800" cy="1612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Lato" panose="020B0604020202020204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9" name="Google Shape;53;p7">
            <a:extLst>
              <a:ext uri="{FF2B5EF4-FFF2-40B4-BE49-F238E27FC236}">
                <a16:creationId xmlns:a16="http://schemas.microsoft.com/office/drawing/2014/main" id="{2B12E869-96FF-466F-A149-B7AAD23EE87A}"/>
              </a:ext>
            </a:extLst>
          </p:cNvPr>
          <p:cNvSpPr txBox="1">
            <a:spLocks noGrp="1"/>
          </p:cNvSpPr>
          <p:nvPr>
            <p:ph type="body" idx="19"/>
          </p:nvPr>
        </p:nvSpPr>
        <p:spPr>
          <a:xfrm>
            <a:off x="5065297" y="4552665"/>
            <a:ext cx="4068000" cy="45269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0" lvl="0" indent="0">
              <a:spcBef>
                <a:spcPts val="0"/>
              </a:spcBef>
              <a:spcAft>
                <a:spcPts val="0"/>
              </a:spcAft>
              <a:buSzPts val="1300"/>
              <a:buNone/>
              <a:defRPr sz="1200">
                <a:solidFill>
                  <a:schemeClr val="bg2">
                    <a:lumMod val="10000"/>
                  </a:schemeClr>
                </a:solidFill>
                <a:latin typeface="Lato" panose="020B0604020202020204" charset="-18"/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9A5F4AD-9828-49A1-83A3-17FAC94FE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11" name="Google Shape;53;p7">
            <a:extLst>
              <a:ext uri="{FF2B5EF4-FFF2-40B4-BE49-F238E27FC236}">
                <a16:creationId xmlns:a16="http://schemas.microsoft.com/office/drawing/2014/main" id="{6743D218-C9E8-449D-807B-7C4AEA55F65F}"/>
              </a:ext>
            </a:extLst>
          </p:cNvPr>
          <p:cNvSpPr txBox="1">
            <a:spLocks noGrp="1"/>
          </p:cNvSpPr>
          <p:nvPr>
            <p:ph type="body" idx="20"/>
          </p:nvPr>
        </p:nvSpPr>
        <p:spPr>
          <a:xfrm>
            <a:off x="757098" y="1255065"/>
            <a:ext cx="3374679" cy="75322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0" lvl="0" indent="0">
              <a:spcBef>
                <a:spcPts val="0"/>
              </a:spcBef>
              <a:spcAft>
                <a:spcPts val="0"/>
              </a:spcAft>
              <a:buSzPts val="1300"/>
              <a:buNone/>
              <a:defRPr sz="1800" b="1">
                <a:solidFill>
                  <a:srgbClr val="2C2C2C"/>
                </a:solidFill>
                <a:latin typeface="Lato" panose="020B0604020202020204" charset="-18"/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66AFD9FD-854E-4796-9E8D-094DC883B76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55904" y="2505656"/>
            <a:ext cx="3322800" cy="2156400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14000"/>
              </a:lnSpc>
              <a:spcBef>
                <a:spcPts val="0"/>
              </a:spcBef>
              <a:buFont typeface="+mj-lt"/>
              <a:buAutoNum type="arabicPeriod"/>
              <a:defRPr sz="1800" baseline="0">
                <a:solidFill>
                  <a:schemeClr val="tx1">
                    <a:lumMod val="95000"/>
                    <a:lumOff val="5000"/>
                  </a:schemeClr>
                </a:solidFill>
                <a:latin typeface="Lato" panose="020B0604020202020204"/>
              </a:defRPr>
            </a:lvl1pPr>
          </a:lstStyle>
          <a:p>
            <a:pPr lvl="0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258593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aż 3 zdjęć (poziom)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540;p30">
            <a:extLst>
              <a:ext uri="{FF2B5EF4-FFF2-40B4-BE49-F238E27FC236}">
                <a16:creationId xmlns:a16="http://schemas.microsoft.com/office/drawing/2014/main" id="{1A2AF6AF-88F2-4213-98A1-765F7BD8937F}"/>
              </a:ext>
            </a:extLst>
          </p:cNvPr>
          <p:cNvSpPr txBox="1"/>
          <p:nvPr userDrawn="1"/>
        </p:nvSpPr>
        <p:spPr>
          <a:xfrm>
            <a:off x="3389243" y="3055057"/>
            <a:ext cx="586500" cy="9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3000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02 </a:t>
            </a:r>
            <a:endParaRPr sz="3000" b="1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4" name="Google Shape;547;p30">
            <a:extLst>
              <a:ext uri="{FF2B5EF4-FFF2-40B4-BE49-F238E27FC236}">
                <a16:creationId xmlns:a16="http://schemas.microsoft.com/office/drawing/2014/main" id="{4A75AAD0-55C9-45E8-A826-14FD3FFB93BC}"/>
              </a:ext>
            </a:extLst>
          </p:cNvPr>
          <p:cNvSpPr txBox="1"/>
          <p:nvPr userDrawn="1"/>
        </p:nvSpPr>
        <p:spPr>
          <a:xfrm>
            <a:off x="5856250" y="1910180"/>
            <a:ext cx="586500" cy="9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3000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03 </a:t>
            </a:r>
            <a:endParaRPr sz="3000" b="1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4" name="Symbol zastępczy tytułu 1">
            <a:extLst>
              <a:ext uri="{FF2B5EF4-FFF2-40B4-BE49-F238E27FC236}">
                <a16:creationId xmlns:a16="http://schemas.microsoft.com/office/drawing/2014/main" id="{C65EAC7E-B018-4901-9DE8-4C3C9F135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50" y="4474"/>
            <a:ext cx="8743950" cy="753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A1A1A"/>
                </a:solidFill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28" name="Google Shape;540;p30">
            <a:extLst>
              <a:ext uri="{FF2B5EF4-FFF2-40B4-BE49-F238E27FC236}">
                <a16:creationId xmlns:a16="http://schemas.microsoft.com/office/drawing/2014/main" id="{869B3BCC-4A32-45DC-84CA-FE9F6B74DF32}"/>
              </a:ext>
            </a:extLst>
          </p:cNvPr>
          <p:cNvSpPr txBox="1"/>
          <p:nvPr userDrawn="1"/>
        </p:nvSpPr>
        <p:spPr>
          <a:xfrm>
            <a:off x="3389243" y="3055057"/>
            <a:ext cx="586500" cy="9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3000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02 </a:t>
            </a:r>
            <a:endParaRPr sz="3000" b="1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9" name="Google Shape;547;p30">
            <a:extLst>
              <a:ext uri="{FF2B5EF4-FFF2-40B4-BE49-F238E27FC236}">
                <a16:creationId xmlns:a16="http://schemas.microsoft.com/office/drawing/2014/main" id="{E9A43360-68F1-4B79-9349-1D7D5214ADF3}"/>
              </a:ext>
            </a:extLst>
          </p:cNvPr>
          <p:cNvSpPr txBox="1"/>
          <p:nvPr userDrawn="1"/>
        </p:nvSpPr>
        <p:spPr>
          <a:xfrm>
            <a:off x="5856250" y="1910180"/>
            <a:ext cx="586500" cy="9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3000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03 </a:t>
            </a:r>
            <a:endParaRPr sz="3000" b="1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5" name="Google Shape;540;p30">
            <a:extLst>
              <a:ext uri="{FF2B5EF4-FFF2-40B4-BE49-F238E27FC236}">
                <a16:creationId xmlns:a16="http://schemas.microsoft.com/office/drawing/2014/main" id="{67459BA8-A166-4787-BEA1-63D774ABB2DF}"/>
              </a:ext>
            </a:extLst>
          </p:cNvPr>
          <p:cNvSpPr txBox="1"/>
          <p:nvPr userDrawn="1"/>
        </p:nvSpPr>
        <p:spPr>
          <a:xfrm>
            <a:off x="3389243" y="3055057"/>
            <a:ext cx="586500" cy="9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3000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02 </a:t>
            </a:r>
            <a:endParaRPr sz="3000" b="1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6" name="Google Shape;547;p30">
            <a:extLst>
              <a:ext uri="{FF2B5EF4-FFF2-40B4-BE49-F238E27FC236}">
                <a16:creationId xmlns:a16="http://schemas.microsoft.com/office/drawing/2014/main" id="{29A9D6FC-E798-48CC-B5A9-1C36D882D50A}"/>
              </a:ext>
            </a:extLst>
          </p:cNvPr>
          <p:cNvSpPr txBox="1"/>
          <p:nvPr userDrawn="1"/>
        </p:nvSpPr>
        <p:spPr>
          <a:xfrm>
            <a:off x="5856250" y="1910180"/>
            <a:ext cx="586500" cy="9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3000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03 </a:t>
            </a:r>
            <a:endParaRPr sz="3000" b="1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8" name="Symbol zastępczy obrazu 3">
            <a:extLst>
              <a:ext uri="{FF2B5EF4-FFF2-40B4-BE49-F238E27FC236}">
                <a16:creationId xmlns:a16="http://schemas.microsoft.com/office/drawing/2014/main" id="{7D35C5A7-BC60-408A-8D3D-1B825A2750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8716" y="1583150"/>
            <a:ext cx="2501699" cy="135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Lato" panose="020B0604020202020204"/>
              </a:defRPr>
            </a:lvl1pPr>
          </a:lstStyle>
          <a:p>
            <a:endParaRPr lang="pl-PL"/>
          </a:p>
        </p:txBody>
      </p:sp>
      <p:sp>
        <p:nvSpPr>
          <p:cNvPr id="39" name="Symbol zastępczy obrazu 32">
            <a:extLst>
              <a:ext uri="{FF2B5EF4-FFF2-40B4-BE49-F238E27FC236}">
                <a16:creationId xmlns:a16="http://schemas.microsoft.com/office/drawing/2014/main" id="{CAC2AA08-A06A-4E5A-9007-A680F99874C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795922" y="1583150"/>
            <a:ext cx="2502000" cy="135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Lato" panose="020B0604020202020204"/>
              </a:defRPr>
            </a:lvl1pPr>
          </a:lstStyle>
          <a:p>
            <a:endParaRPr lang="pl-PL"/>
          </a:p>
        </p:txBody>
      </p:sp>
      <p:sp>
        <p:nvSpPr>
          <p:cNvPr id="40" name="Symbol zastępczy obrazu 36">
            <a:extLst>
              <a:ext uri="{FF2B5EF4-FFF2-40B4-BE49-F238E27FC236}">
                <a16:creationId xmlns:a16="http://schemas.microsoft.com/office/drawing/2014/main" id="{21B7017C-7767-4359-9724-3B5A2917BD3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294223" y="2926457"/>
            <a:ext cx="2502000" cy="135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Lato" panose="020B0604020202020204"/>
              </a:defRPr>
            </a:lvl1pPr>
          </a:lstStyle>
          <a:p>
            <a:endParaRPr lang="pl-PL"/>
          </a:p>
        </p:txBody>
      </p:sp>
      <p:sp>
        <p:nvSpPr>
          <p:cNvPr id="41" name="Prostokąt 40">
            <a:extLst>
              <a:ext uri="{FF2B5EF4-FFF2-40B4-BE49-F238E27FC236}">
                <a16:creationId xmlns:a16="http://schemas.microsoft.com/office/drawing/2014/main" id="{80DA5C08-1A2E-4EAF-A78F-D974132B271A}"/>
              </a:ext>
            </a:extLst>
          </p:cNvPr>
          <p:cNvSpPr/>
          <p:nvPr userDrawn="1"/>
        </p:nvSpPr>
        <p:spPr>
          <a:xfrm>
            <a:off x="3294223" y="1572857"/>
            <a:ext cx="2502000" cy="1353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2" name="Trójkąt równoramienny 41">
            <a:extLst>
              <a:ext uri="{FF2B5EF4-FFF2-40B4-BE49-F238E27FC236}">
                <a16:creationId xmlns:a16="http://schemas.microsoft.com/office/drawing/2014/main" id="{96E75230-7F16-4019-AED8-4CD10A2AF71F}"/>
              </a:ext>
            </a:extLst>
          </p:cNvPr>
          <p:cNvSpPr/>
          <p:nvPr userDrawn="1"/>
        </p:nvSpPr>
        <p:spPr>
          <a:xfrm rot="10800000">
            <a:off x="3530093" y="2926457"/>
            <a:ext cx="304800" cy="147120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3" name="Prostokąt 42">
            <a:extLst>
              <a:ext uri="{FF2B5EF4-FFF2-40B4-BE49-F238E27FC236}">
                <a16:creationId xmlns:a16="http://schemas.microsoft.com/office/drawing/2014/main" id="{D700FE66-780E-4977-9F9D-31EE795C0C20}"/>
              </a:ext>
            </a:extLst>
          </p:cNvPr>
          <p:cNvSpPr/>
          <p:nvPr userDrawn="1"/>
        </p:nvSpPr>
        <p:spPr>
          <a:xfrm>
            <a:off x="792223" y="2936750"/>
            <a:ext cx="2502000" cy="1353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4" name="Prostokąt 43">
            <a:extLst>
              <a:ext uri="{FF2B5EF4-FFF2-40B4-BE49-F238E27FC236}">
                <a16:creationId xmlns:a16="http://schemas.microsoft.com/office/drawing/2014/main" id="{673A52D6-94A9-4F7B-B703-E5C002B625BB}"/>
              </a:ext>
            </a:extLst>
          </p:cNvPr>
          <p:cNvSpPr/>
          <p:nvPr userDrawn="1"/>
        </p:nvSpPr>
        <p:spPr>
          <a:xfrm>
            <a:off x="5795922" y="2926456"/>
            <a:ext cx="2502000" cy="1353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5" name="Trójkąt równoramienny 44">
            <a:extLst>
              <a:ext uri="{FF2B5EF4-FFF2-40B4-BE49-F238E27FC236}">
                <a16:creationId xmlns:a16="http://schemas.microsoft.com/office/drawing/2014/main" id="{DF6A7CBF-FBD3-4D6F-8DD6-306565EFA0A0}"/>
              </a:ext>
            </a:extLst>
          </p:cNvPr>
          <p:cNvSpPr/>
          <p:nvPr userDrawn="1"/>
        </p:nvSpPr>
        <p:spPr>
          <a:xfrm>
            <a:off x="1034563" y="2799923"/>
            <a:ext cx="304800" cy="147120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6" name="Trójkąt równoramienny 45">
            <a:extLst>
              <a:ext uri="{FF2B5EF4-FFF2-40B4-BE49-F238E27FC236}">
                <a16:creationId xmlns:a16="http://schemas.microsoft.com/office/drawing/2014/main" id="{897A9E98-89FE-487A-8B95-9C768359767F}"/>
              </a:ext>
            </a:extLst>
          </p:cNvPr>
          <p:cNvSpPr/>
          <p:nvPr userDrawn="1"/>
        </p:nvSpPr>
        <p:spPr>
          <a:xfrm>
            <a:off x="7804637" y="2789630"/>
            <a:ext cx="304800" cy="147120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7" name="Symbol zastępczy tekstu 5">
            <a:extLst>
              <a:ext uri="{FF2B5EF4-FFF2-40B4-BE49-F238E27FC236}">
                <a16:creationId xmlns:a16="http://schemas.microsoft.com/office/drawing/2014/main" id="{E0328A80-7119-43CE-8A2F-8591D8B893D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400221" y="1658143"/>
            <a:ext cx="2267153" cy="111241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latin typeface="Lato" panose="020B0604020202020204"/>
              </a:defRPr>
            </a:lvl1pPr>
            <a:lvl5pPr marL="1828800" indent="0">
              <a:buNone/>
              <a:defRPr/>
            </a:lvl5pPr>
          </a:lstStyle>
          <a:p>
            <a:pPr lvl="0"/>
            <a:endParaRPr lang="pl-PL"/>
          </a:p>
        </p:txBody>
      </p:sp>
      <p:sp>
        <p:nvSpPr>
          <p:cNvPr id="48" name="Symbol zastępczy tekstu 5">
            <a:extLst>
              <a:ext uri="{FF2B5EF4-FFF2-40B4-BE49-F238E27FC236}">
                <a16:creationId xmlns:a16="http://schemas.microsoft.com/office/drawing/2014/main" id="{A36CC064-DC4A-44CB-BF03-79B3B157290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17231" y="3047050"/>
            <a:ext cx="2267153" cy="111241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latin typeface="Lato" panose="020B0604020202020204"/>
              </a:defRPr>
            </a:lvl1pPr>
            <a:lvl5pPr marL="1828800" indent="0">
              <a:buNone/>
              <a:defRPr/>
            </a:lvl5pPr>
          </a:lstStyle>
          <a:p>
            <a:pPr lvl="0"/>
            <a:endParaRPr lang="pl-PL"/>
          </a:p>
        </p:txBody>
      </p:sp>
      <p:sp>
        <p:nvSpPr>
          <p:cNvPr id="49" name="Symbol zastępczy tekstu 5">
            <a:extLst>
              <a:ext uri="{FF2B5EF4-FFF2-40B4-BE49-F238E27FC236}">
                <a16:creationId xmlns:a16="http://schemas.microsoft.com/office/drawing/2014/main" id="{D4F745A4-70E6-4FA1-A5E1-2521DCB1BE0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913496" y="3047050"/>
            <a:ext cx="2267153" cy="111241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latin typeface="Lato" panose="020B0604020202020204"/>
              </a:defRPr>
            </a:lvl1pPr>
            <a:lvl5pPr marL="1828800" indent="0">
              <a:buNone/>
              <a:defRPr/>
            </a:lvl5pPr>
          </a:lstStyle>
          <a:p>
            <a:pPr lvl="0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921886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dję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540;p30">
            <a:extLst>
              <a:ext uri="{FF2B5EF4-FFF2-40B4-BE49-F238E27FC236}">
                <a16:creationId xmlns:a16="http://schemas.microsoft.com/office/drawing/2014/main" id="{1A2AF6AF-88F2-4213-98A1-765F7BD8937F}"/>
              </a:ext>
            </a:extLst>
          </p:cNvPr>
          <p:cNvSpPr txBox="1"/>
          <p:nvPr userDrawn="1"/>
        </p:nvSpPr>
        <p:spPr>
          <a:xfrm>
            <a:off x="3389243" y="3055057"/>
            <a:ext cx="586500" cy="9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3000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02 </a:t>
            </a:r>
            <a:endParaRPr sz="3000" b="1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4" name="Google Shape;547;p30">
            <a:extLst>
              <a:ext uri="{FF2B5EF4-FFF2-40B4-BE49-F238E27FC236}">
                <a16:creationId xmlns:a16="http://schemas.microsoft.com/office/drawing/2014/main" id="{4A75AAD0-55C9-45E8-A826-14FD3FFB93BC}"/>
              </a:ext>
            </a:extLst>
          </p:cNvPr>
          <p:cNvSpPr txBox="1"/>
          <p:nvPr userDrawn="1"/>
        </p:nvSpPr>
        <p:spPr>
          <a:xfrm>
            <a:off x="5856250" y="1910180"/>
            <a:ext cx="586500" cy="9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3000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03 </a:t>
            </a:r>
            <a:endParaRPr sz="3000" b="1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4" name="Symbol zastępczy tytułu 1">
            <a:extLst>
              <a:ext uri="{FF2B5EF4-FFF2-40B4-BE49-F238E27FC236}">
                <a16:creationId xmlns:a16="http://schemas.microsoft.com/office/drawing/2014/main" id="{C65EAC7E-B018-4901-9DE8-4C3C9F135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50" y="4474"/>
            <a:ext cx="8743950" cy="753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A1A1A"/>
                </a:solidFill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7" name="Symbol zastępczy obrazu 2">
            <a:extLst>
              <a:ext uri="{FF2B5EF4-FFF2-40B4-BE49-F238E27FC236}">
                <a16:creationId xmlns:a16="http://schemas.microsoft.com/office/drawing/2014/main" id="{58880032-7E3E-424D-9C7F-BA8B9003A92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43519" y="1249806"/>
            <a:ext cx="7752778" cy="34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Lato" panose="020B0604020202020204"/>
              </a:defRPr>
            </a:lvl1pPr>
          </a:lstStyle>
          <a:p>
            <a:endParaRPr lang="pl-PL"/>
          </a:p>
        </p:txBody>
      </p:sp>
      <p:sp>
        <p:nvSpPr>
          <p:cNvPr id="9" name="Google Shape;53;p7">
            <a:extLst>
              <a:ext uri="{FF2B5EF4-FFF2-40B4-BE49-F238E27FC236}">
                <a16:creationId xmlns:a16="http://schemas.microsoft.com/office/drawing/2014/main" id="{6ABF0EAA-2DF8-4E28-8B87-974777AE7330}"/>
              </a:ext>
            </a:extLst>
          </p:cNvPr>
          <p:cNvSpPr txBox="1">
            <a:spLocks noGrp="1"/>
          </p:cNvSpPr>
          <p:nvPr>
            <p:ph type="body" idx="19"/>
          </p:nvPr>
        </p:nvSpPr>
        <p:spPr>
          <a:xfrm>
            <a:off x="743520" y="4705966"/>
            <a:ext cx="7752777" cy="336431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rmAutofit/>
          </a:bodyPr>
          <a:lstStyle>
            <a:lvl1pPr marL="0" lv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200">
                <a:solidFill>
                  <a:srgbClr val="2C2C2C"/>
                </a:solidFill>
                <a:latin typeface="Lato" panose="020B0604020202020204" charset="-18"/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42593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i zawartość" userDrawn="1">
  <p:cSld name="Tytuł i zawartość">
    <p:bg>
      <p:bgPr>
        <a:solidFill>
          <a:schemeClr val="bg1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7"/>
          <p:cNvSpPr txBox="1">
            <a:spLocks noGrp="1"/>
          </p:cNvSpPr>
          <p:nvPr>
            <p:ph type="title"/>
          </p:nvPr>
        </p:nvSpPr>
        <p:spPr>
          <a:xfrm>
            <a:off x="429833" y="1235312"/>
            <a:ext cx="8277091" cy="986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3000" b="1">
                <a:solidFill>
                  <a:schemeClr val="bg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l-PL"/>
              <a:t>Kliknij, aby edytować styl</a:t>
            </a:r>
            <a:endParaRPr dirty="0"/>
          </a:p>
        </p:txBody>
      </p:sp>
      <p:sp>
        <p:nvSpPr>
          <p:cNvPr id="23" name="Google Shape;23;p7"/>
          <p:cNvSpPr txBox="1">
            <a:spLocks noGrp="1"/>
          </p:cNvSpPr>
          <p:nvPr>
            <p:ph type="body" idx="1"/>
          </p:nvPr>
        </p:nvSpPr>
        <p:spPr>
          <a:xfrm>
            <a:off x="429833" y="2362393"/>
            <a:ext cx="3903629" cy="2367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892" lvl="0" indent="-257168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>
                <a:solidFill>
                  <a:schemeClr val="bg2"/>
                </a:solidFill>
              </a:defRPr>
            </a:lvl1pPr>
            <a:lvl2pPr marL="685783" lvl="1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675" lvl="2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566" lvl="3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457" lvl="4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348" lvl="5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240" lvl="6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132" lvl="7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023" lvl="8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8" name="Google Shape;23;p7">
            <a:extLst>
              <a:ext uri="{FF2B5EF4-FFF2-40B4-BE49-F238E27FC236}">
                <a16:creationId xmlns:a16="http://schemas.microsoft.com/office/drawing/2014/main" id="{430A6E92-CB19-8A31-D43F-C5DBB5304DC1}"/>
              </a:ext>
            </a:extLst>
          </p:cNvPr>
          <p:cNvSpPr txBox="1">
            <a:spLocks noGrp="1"/>
          </p:cNvSpPr>
          <p:nvPr>
            <p:ph type="body" idx="10"/>
          </p:nvPr>
        </p:nvSpPr>
        <p:spPr>
          <a:xfrm>
            <a:off x="4803295" y="2362393"/>
            <a:ext cx="3903629" cy="2367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892" lvl="0" indent="-257168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>
                <a:solidFill>
                  <a:schemeClr val="bg2"/>
                </a:solidFill>
              </a:defRPr>
            </a:lvl1pPr>
            <a:lvl2pPr marL="685783" lvl="1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675" lvl="2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566" lvl="3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457" lvl="4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348" lvl="5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240" lvl="6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132" lvl="7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023" lvl="8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4EF2FD5C-F3E1-F098-4973-5D0C1C47FB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0254" y="4410143"/>
            <a:ext cx="9331258" cy="734945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D8B1095A-D4F4-79DA-5D9A-6021CD8153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0516" y="429932"/>
            <a:ext cx="1153245" cy="459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873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tytuł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FC05D3E-1098-4BB2-9B54-1D1834F14E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8305" y="1214077"/>
            <a:ext cx="7387389" cy="1792288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lang="pl-PL" sz="4800" b="1" kern="1200" dirty="0">
                <a:solidFill>
                  <a:schemeClr val="bg1"/>
                </a:solidFill>
                <a:latin typeface="Raleway" pitchFamily="2" charset="-18"/>
                <a:ea typeface="+mj-ea"/>
                <a:cs typeface="+mj-cs"/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DF5E6AD7-A91D-48C9-8713-8FBAF00B65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8305" y="3185819"/>
            <a:ext cx="6858000" cy="5495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tabLst>
                <a:tab pos="93663" algn="l"/>
              </a:tabLst>
              <a:defRPr sz="1800">
                <a:solidFill>
                  <a:schemeClr val="bg1"/>
                </a:solidFill>
                <a:latin typeface="Lato" panose="020B060402020202020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l-PL"/>
              <a:t>Kliknij, aby edytować styl wzorca podtytułu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828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ajd tytuł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FC05D3E-1098-4BB2-9B54-1D1834F14E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8305" y="1214077"/>
            <a:ext cx="7387389" cy="1792288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lang="pl-PL" sz="4800" b="1" kern="1200" dirty="0">
                <a:solidFill>
                  <a:schemeClr val="bg1"/>
                </a:solidFill>
                <a:latin typeface="Raleway" pitchFamily="2" charset="-18"/>
                <a:ea typeface="+mj-ea"/>
                <a:cs typeface="+mj-cs"/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DF5E6AD7-A91D-48C9-8713-8FBAF00B65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8305" y="3185819"/>
            <a:ext cx="6858000" cy="5495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tabLst>
                <a:tab pos="93663" algn="l"/>
              </a:tabLst>
              <a:defRPr sz="1800">
                <a:solidFill>
                  <a:schemeClr val="bg1"/>
                </a:solidFill>
                <a:latin typeface="Lato" panose="020B060402020202020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l-PL"/>
              <a:t>Kliknij, aby edytować styl wzorca podtytułu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664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końc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65E8A38-3101-4F7F-A9E2-D1EAC8CB3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378" y="1181359"/>
            <a:ext cx="7886700" cy="99377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4800" b="1">
                <a:solidFill>
                  <a:schemeClr val="bg1"/>
                </a:solidFill>
                <a:latin typeface="Raleway" pitchFamily="2" charset="-18"/>
              </a:defRPr>
            </a:lvl1pPr>
          </a:lstStyle>
          <a:p>
            <a:endParaRPr lang="pl-PL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F52E659-F4CA-4B2E-8F67-3CBE2B9355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9987" y="2377993"/>
            <a:ext cx="3943350" cy="162050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93663" algn="l"/>
              </a:tabLst>
              <a:defRPr lang="pl-PL" sz="1800" kern="1200" dirty="0" smtClean="0">
                <a:solidFill>
                  <a:schemeClr val="bg1"/>
                </a:solidFill>
                <a:latin typeface="Lato" panose="020B060402020202020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1FFF1C4E-BC0C-4D4F-806E-18848516DF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58343" y="2377993"/>
            <a:ext cx="3868735" cy="162050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lang="pl-PL" sz="1800" kern="1200" dirty="0" smtClean="0">
                <a:solidFill>
                  <a:schemeClr val="bg1"/>
                </a:solidFill>
                <a:latin typeface="Lato" panose="020B060402020202020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tabLst>
                <a:tab pos="93663" algn="l"/>
              </a:tabLst>
            </a:pPr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694791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końc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65E8A38-3101-4F7F-A9E2-D1EAC8CB3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378" y="1181359"/>
            <a:ext cx="7886700" cy="99377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4800" b="1">
                <a:solidFill>
                  <a:schemeClr val="bg1"/>
                </a:solidFill>
                <a:latin typeface="Raleway" pitchFamily="2" charset="-18"/>
              </a:defRPr>
            </a:lvl1pPr>
          </a:lstStyle>
          <a:p>
            <a:endParaRPr lang="pl-PL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F52E659-F4CA-4B2E-8F67-3CBE2B9355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9987" y="2377993"/>
            <a:ext cx="3943350" cy="162050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93663" algn="l"/>
              </a:tabLst>
              <a:defRPr lang="pl-PL" sz="1800" kern="1200" dirty="0" smtClean="0">
                <a:solidFill>
                  <a:schemeClr val="bg1"/>
                </a:solidFill>
                <a:latin typeface="Lato" panose="020B060402020202020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1FFF1C4E-BC0C-4D4F-806E-18848516DF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58343" y="2377993"/>
            <a:ext cx="3868735" cy="162050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lang="pl-PL" sz="1800" kern="1200" dirty="0" smtClean="0">
                <a:solidFill>
                  <a:schemeClr val="bg1"/>
                </a:solidFill>
                <a:latin typeface="Lato" panose="020B060402020202020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tabLst>
                <a:tab pos="93663" algn="l"/>
              </a:tabLst>
            </a:pPr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750167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>
            <a:extLst>
              <a:ext uri="{FF2B5EF4-FFF2-40B4-BE49-F238E27FC236}">
                <a16:creationId xmlns:a16="http://schemas.microsoft.com/office/drawing/2014/main" id="{40961EB6-23C7-4A7C-960F-D8056EFB1C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7811" y="1475509"/>
            <a:ext cx="6858000" cy="3044535"/>
          </a:xfrm>
          <a:prstGeom prst="rect">
            <a:avLst/>
          </a:prstGeom>
        </p:spPr>
        <p:txBody>
          <a:bodyPr lIns="0"/>
          <a:lstStyle>
            <a:lvl1pPr marL="0" indent="0" algn="l">
              <a:lnSpc>
                <a:spcPct val="114000"/>
              </a:lnSpc>
              <a:buFont typeface="+mj-lt"/>
              <a:buNone/>
              <a:defRPr sz="1800">
                <a:solidFill>
                  <a:srgbClr val="1A1A1A"/>
                </a:solidFill>
                <a:latin typeface="Lato" panose="020B0604020202020204" charset="-1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pl-PL"/>
          </a:p>
        </p:txBody>
      </p:sp>
      <p:sp>
        <p:nvSpPr>
          <p:cNvPr id="7" name="Symbol zastępczy tytułu 1">
            <a:extLst>
              <a:ext uri="{FF2B5EF4-FFF2-40B4-BE49-F238E27FC236}">
                <a16:creationId xmlns:a16="http://schemas.microsoft.com/office/drawing/2014/main" id="{E32FD628-3B70-468F-96D3-33A5B31A2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50" y="4474"/>
            <a:ext cx="8743950" cy="753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A1A1A"/>
                </a:solidFill>
              </a:defRPr>
            </a:lvl1pPr>
          </a:lstStyle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11419787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i obraz po prawe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obrazu 2">
            <a:extLst>
              <a:ext uri="{FF2B5EF4-FFF2-40B4-BE49-F238E27FC236}">
                <a16:creationId xmlns:a16="http://schemas.microsoft.com/office/drawing/2014/main" id="{243BF8F4-109C-4E17-8550-148B9FF3F48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270664" y="1187965"/>
            <a:ext cx="4873336" cy="31287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0" name="Google Shape;53;p7">
            <a:extLst>
              <a:ext uri="{FF2B5EF4-FFF2-40B4-BE49-F238E27FC236}">
                <a16:creationId xmlns:a16="http://schemas.microsoft.com/office/drawing/2014/main" id="{30D636F6-3329-4551-A04F-4103E5ACCDBF}"/>
              </a:ext>
            </a:extLst>
          </p:cNvPr>
          <p:cNvSpPr txBox="1">
            <a:spLocks noGrp="1"/>
          </p:cNvSpPr>
          <p:nvPr>
            <p:ph type="body" idx="18"/>
          </p:nvPr>
        </p:nvSpPr>
        <p:spPr>
          <a:xfrm>
            <a:off x="4270664" y="4451813"/>
            <a:ext cx="4873336" cy="45269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0" lvl="0" indent="0">
              <a:spcBef>
                <a:spcPts val="0"/>
              </a:spcBef>
              <a:spcAft>
                <a:spcPts val="0"/>
              </a:spcAft>
              <a:buSzPts val="1300"/>
              <a:buNone/>
              <a:defRPr sz="1200">
                <a:solidFill>
                  <a:srgbClr val="1A1A1A"/>
                </a:solidFill>
                <a:latin typeface="Lato" panose="020B0604020202020204" charset="-18"/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" name="Google Shape;53;p7">
            <a:extLst>
              <a:ext uri="{FF2B5EF4-FFF2-40B4-BE49-F238E27FC236}">
                <a16:creationId xmlns:a16="http://schemas.microsoft.com/office/drawing/2014/main" id="{6C2BF07A-46EA-4A88-80FF-A033431164FF}"/>
              </a:ext>
            </a:extLst>
          </p:cNvPr>
          <p:cNvSpPr txBox="1">
            <a:spLocks noGrp="1"/>
          </p:cNvSpPr>
          <p:nvPr>
            <p:ph type="body" idx="19"/>
          </p:nvPr>
        </p:nvSpPr>
        <p:spPr>
          <a:xfrm>
            <a:off x="722168" y="1187965"/>
            <a:ext cx="3444587" cy="31287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0" lv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00" b="1">
                <a:solidFill>
                  <a:schemeClr val="bg2">
                    <a:lumMod val="10000"/>
                  </a:schemeClr>
                </a:solidFill>
                <a:latin typeface="Lato" panose="020B0604020202020204" charset="-18"/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415C294-3259-4A70-9802-7083190CB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2369601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i obraz na do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obrazu 7">
            <a:extLst>
              <a:ext uri="{FF2B5EF4-FFF2-40B4-BE49-F238E27FC236}">
                <a16:creationId xmlns:a16="http://schemas.microsoft.com/office/drawing/2014/main" id="{46516CE4-9E00-4103-A91F-0B4884BDDAC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816688"/>
            <a:ext cx="9144000" cy="1328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Lato" panose="020B0604020202020204"/>
              </a:defRPr>
            </a:lvl1pPr>
          </a:lstStyle>
          <a:p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DC82F9B-2CA1-43C5-B20A-357161A42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9" name="Symbol zastępczy tekstu 2">
            <a:extLst>
              <a:ext uri="{FF2B5EF4-FFF2-40B4-BE49-F238E27FC236}">
                <a16:creationId xmlns:a16="http://schemas.microsoft.com/office/drawing/2014/main" id="{D60D44C6-0C7E-41A9-A656-051A3A9F7CF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37753" y="1194954"/>
            <a:ext cx="7887600" cy="21384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800">
                <a:latin typeface="Lato" panose="020B0604020202020204"/>
              </a:defRPr>
            </a:lvl1pPr>
          </a:lstStyle>
          <a:p>
            <a:pPr lvl="0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73631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z wyliczen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078D1C49-D49C-4464-96B7-8366BF5D5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 b="1">
                <a:latin typeface="Raleway" pitchFamily="2" charset="-18"/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006133FF-FC2C-4855-9CF0-ED6DB57DCC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1213" y="1465263"/>
            <a:ext cx="3520800" cy="2707200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14000"/>
              </a:lnSpc>
              <a:spcBef>
                <a:spcPts val="0"/>
              </a:spcBef>
              <a:buFont typeface="+mj-lt"/>
              <a:buAutoNum type="arabicPeriod"/>
              <a:defRPr sz="1800" baseline="0">
                <a:solidFill>
                  <a:schemeClr val="tx1">
                    <a:lumMod val="95000"/>
                    <a:lumOff val="5000"/>
                  </a:schemeClr>
                </a:solidFill>
                <a:latin typeface="Lato" panose="020B0604020202020204"/>
              </a:defRPr>
            </a:lvl1pPr>
          </a:lstStyle>
          <a:p>
            <a:pPr lvl="0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37925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493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3" r:id="rId2"/>
    <p:sldLayoutId id="2147483735" r:id="rId3"/>
    <p:sldLayoutId id="2147483732" r:id="rId4"/>
    <p:sldLayoutId id="214748373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32;p5">
            <a:extLst>
              <a:ext uri="{FF2B5EF4-FFF2-40B4-BE49-F238E27FC236}">
                <a16:creationId xmlns:a16="http://schemas.microsoft.com/office/drawing/2014/main" id="{B8D29AE1-4AD8-4030-8B5E-A491E7C9F9F2}"/>
              </a:ext>
            </a:extLst>
          </p:cNvPr>
          <p:cNvSpPr/>
          <p:nvPr userDrawn="1"/>
        </p:nvSpPr>
        <p:spPr>
          <a:xfrm>
            <a:off x="0" y="0"/>
            <a:ext cx="9144000" cy="75769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5;p4">
            <a:extLst>
              <a:ext uri="{FF2B5EF4-FFF2-40B4-BE49-F238E27FC236}">
                <a16:creationId xmlns:a16="http://schemas.microsoft.com/office/drawing/2014/main" id="{2BF5512A-5AC4-427F-B5BF-15E269BFA5F1}"/>
              </a:ext>
            </a:extLst>
          </p:cNvPr>
          <p:cNvGrpSpPr/>
          <p:nvPr userDrawn="1"/>
        </p:nvGrpSpPr>
        <p:grpSpPr>
          <a:xfrm>
            <a:off x="745784" y="1196198"/>
            <a:ext cx="745763" cy="45826"/>
            <a:chOff x="4580561" y="2589004"/>
            <a:chExt cx="1064464" cy="25200"/>
          </a:xfrm>
        </p:grpSpPr>
        <p:sp>
          <p:nvSpPr>
            <p:cNvPr id="9" name="Google Shape;26;p4">
              <a:extLst>
                <a:ext uri="{FF2B5EF4-FFF2-40B4-BE49-F238E27FC236}">
                  <a16:creationId xmlns:a16="http://schemas.microsoft.com/office/drawing/2014/main" id="{D256E864-C0BB-4E4B-8DCB-CE00F4827F7C}"/>
                </a:ext>
              </a:extLst>
            </p:cNvPr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3C44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BB514"/>
                </a:solidFill>
              </a:endParaRPr>
            </a:p>
          </p:txBody>
        </p:sp>
        <p:sp>
          <p:nvSpPr>
            <p:cNvPr id="10" name="Google Shape;27;p4">
              <a:extLst>
                <a:ext uri="{FF2B5EF4-FFF2-40B4-BE49-F238E27FC236}">
                  <a16:creationId xmlns:a16="http://schemas.microsoft.com/office/drawing/2014/main" id="{7EB294CC-8124-4CEF-AF4C-437963FB1E80}"/>
                </a:ext>
              </a:extLst>
            </p:cNvPr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7232D567-2836-49A0-8082-1345E78CD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50" y="4474"/>
            <a:ext cx="8743950" cy="753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3632609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4" r:id="rId3"/>
    <p:sldLayoutId id="2147483690" r:id="rId4"/>
    <p:sldLayoutId id="2147483687" r:id="rId5"/>
    <p:sldLayoutId id="2147483691" r:id="rId6"/>
    <p:sldLayoutId id="2147483692" r:id="rId7"/>
    <p:sldLayoutId id="2147483693" r:id="rId8"/>
    <p:sldLayoutId id="2147483694" r:id="rId9"/>
    <p:sldLayoutId id="2147483736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rgbClr val="1A1A1A"/>
          </a:solidFill>
          <a:latin typeface="Raleway" pitchFamily="2" charset="-18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EC6C1-2F2D-4760-A87D-78F96D913F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2984" y="851049"/>
            <a:ext cx="7387389" cy="1792288"/>
          </a:xfrm>
        </p:spPr>
        <p:txBody>
          <a:bodyPr>
            <a:normAutofit fontScale="90000"/>
          </a:bodyPr>
          <a:lstStyle/>
          <a:p>
            <a:r>
              <a:rPr lang="pl-PL" dirty="0"/>
              <a:t>Projekt predefiniowany w programie Rozwój Lokalny. Fundusze Norweskie.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51E7F3-7CD1-444D-AB2D-A4FC95D683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2373" y="2820060"/>
            <a:ext cx="6858000" cy="549550"/>
          </a:xfrm>
        </p:spPr>
        <p:txBody>
          <a:bodyPr/>
          <a:lstStyle/>
          <a:p>
            <a:r>
              <a:rPr lang="pl-PL" dirty="0"/>
              <a:t>Tomasz Potkański, Z-ca dyrektora Biura ZMP, kierownik projektu</a:t>
            </a:r>
          </a:p>
          <a:p>
            <a:endParaRPr lang="pl-PL" dirty="0"/>
          </a:p>
          <a:p>
            <a:r>
              <a:rPr lang="pl-PL" dirty="0"/>
              <a:t>				Łódź, 9 marca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061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4AF7DCB-0D77-4087-8CBE-6DD95546E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578" y="0"/>
            <a:ext cx="8743950" cy="753223"/>
          </a:xfrm>
        </p:spPr>
        <p:txBody>
          <a:bodyPr>
            <a:normAutofit/>
          </a:bodyPr>
          <a:lstStyle/>
          <a:p>
            <a:r>
              <a:rPr lang="pl-PL" sz="2600" dirty="0">
                <a:latin typeface="+mn-lt"/>
              </a:rPr>
              <a:t>Projekt </a:t>
            </a:r>
            <a:r>
              <a:rPr lang="pl-PL" sz="2600" dirty="0" err="1">
                <a:latin typeface="+mn-lt"/>
              </a:rPr>
              <a:t>predefinowany</a:t>
            </a:r>
            <a:r>
              <a:rPr lang="pl-PL" sz="2600" dirty="0">
                <a:latin typeface="+mn-lt"/>
              </a:rPr>
              <a:t> z funduszy norweskich (2019-2024)</a:t>
            </a:r>
          </a:p>
        </p:txBody>
      </p:sp>
      <p:sp>
        <p:nvSpPr>
          <p:cNvPr id="9" name="Symbol zastępczy tekstu 8">
            <a:extLst>
              <a:ext uri="{FF2B5EF4-FFF2-40B4-BE49-F238E27FC236}">
                <a16:creationId xmlns:a16="http://schemas.microsoft.com/office/drawing/2014/main" id="{89B1EC93-211D-4783-AA37-283A9F5204F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7270" y="1283444"/>
            <a:ext cx="8807735" cy="363071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latin typeface="+mn-lt"/>
              </a:rPr>
              <a:t>Projekt doradczo – szkoleniowy dla miast uznanych za ośrodki o najtrudniejszej sytuacji społeczno-gospodarczej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latin typeface="+mn-lt"/>
              </a:rPr>
              <a:t>Dwa etapy:</a:t>
            </a:r>
          </a:p>
          <a:p>
            <a:pPr marL="625475" lvl="1" indent="-285750"/>
            <a:r>
              <a:rPr lang="pl-PL" sz="1800" dirty="0"/>
              <a:t>Pomoc w przygotowaniu zintegrowanych planów rozwoju (PRL i PRI) – 54 miasta</a:t>
            </a:r>
          </a:p>
          <a:p>
            <a:pPr marL="625475" lvl="1" indent="-285750"/>
            <a:r>
              <a:rPr lang="pl-PL" sz="1800" dirty="0"/>
              <a:t>Pomoc w realizacji tych programów przez 29 miast (dotacje </a:t>
            </a:r>
            <a:r>
              <a:rPr lang="pl-PL" sz="1800" dirty="0" err="1"/>
              <a:t>MFiPR</a:t>
            </a:r>
            <a:r>
              <a:rPr lang="pl-PL" sz="1800" dirty="0"/>
              <a:t> po 3,6 mln Euro)</a:t>
            </a:r>
          </a:p>
          <a:p>
            <a:pPr marL="360363" lvl="1" indent="-285750"/>
            <a:r>
              <a:rPr lang="pl-PL" sz="1800" dirty="0"/>
              <a:t>Dwa wymiary doradztwa dla 29 miast na etapie obecnym (2023-2024):</a:t>
            </a:r>
          </a:p>
          <a:p>
            <a:pPr marL="817563" lvl="2" indent="-285750"/>
            <a:r>
              <a:rPr lang="pl-PL" sz="1600" dirty="0"/>
              <a:t>Aspekty proceduralne realizacji programów inwestycyjnych i miękkich – kompleksowy program</a:t>
            </a:r>
          </a:p>
          <a:p>
            <a:pPr marL="817563" lvl="2" indent="-285750"/>
            <a:r>
              <a:rPr lang="pl-PL" sz="1600" dirty="0"/>
              <a:t>Wsparcie doradcze i szkoleniowe dla zespołów w 29 miastach – rozwój instytucjonalny </a:t>
            </a:r>
          </a:p>
          <a:p>
            <a:pPr marL="360363" lvl="1" indent="-285750"/>
            <a:r>
              <a:rPr lang="pl-PL" sz="1800" dirty="0"/>
              <a:t>Szerokie wsparcie w budowaniu relacji między miastami polskimi i norweskimi</a:t>
            </a:r>
          </a:p>
          <a:p>
            <a:pPr marL="360363" lvl="1" indent="-285750"/>
            <a:r>
              <a:rPr lang="pl-PL" sz="1800" dirty="0"/>
              <a:t>Wymiar merytoryczny – wypracowanie i promowanie metodologii zintegrowanego programowania rozwoju w oparciu o endogenne potencjały.</a:t>
            </a:r>
          </a:p>
          <a:p>
            <a:pPr marL="625475" lvl="1" indent="-285750"/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2595621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>
            <a:extLst>
              <a:ext uri="{FF2B5EF4-FFF2-40B4-BE49-F238E27FC236}">
                <a16:creationId xmlns:a16="http://schemas.microsoft.com/office/drawing/2014/main" id="{C453B560-FFD5-4265-8459-3820271B52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1056" y="1227736"/>
            <a:ext cx="8743950" cy="341505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pl-PL" sz="2000" dirty="0">
                <a:latin typeface="+mn-lt"/>
              </a:rPr>
              <a:t>Realizacja wieloletniego projektu pozwala na:</a:t>
            </a:r>
          </a:p>
          <a:p>
            <a:pPr marL="360363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dirty="0">
                <a:latin typeface="+mn-lt"/>
              </a:rPr>
              <a:t>Budowę i utrzymanie zespołu doradców – realizacja tego i innych projektów, np. CWD</a:t>
            </a:r>
          </a:p>
          <a:p>
            <a:pPr marL="360363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dirty="0">
                <a:latin typeface="+mn-lt"/>
              </a:rPr>
              <a:t>Rozwój narzędzi wspierających zarządzanie w miastach i OF</a:t>
            </a:r>
          </a:p>
          <a:p>
            <a:pPr marL="896938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1600" dirty="0">
                <a:latin typeface="+mn-lt"/>
              </a:rPr>
              <a:t>Monitor Rozwoju Lokalnego – dane do diagnozowania i planowania rozwoju miasta / OF</a:t>
            </a:r>
          </a:p>
          <a:p>
            <a:pPr marL="896938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1600" dirty="0">
                <a:latin typeface="+mn-lt"/>
              </a:rPr>
              <a:t>Badania ankietowe – objęły około 40 000 osób w kilkuset JST (planowanie rozwoju)</a:t>
            </a:r>
          </a:p>
          <a:p>
            <a:pPr marL="896938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1600" dirty="0">
                <a:latin typeface="+mn-lt"/>
              </a:rPr>
              <a:t>Metodologia diagnozowania i planowania rozwoju miasta / OF</a:t>
            </a:r>
          </a:p>
          <a:p>
            <a:pPr marL="896938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1600" dirty="0">
                <a:latin typeface="+mn-lt"/>
              </a:rPr>
              <a:t>Samoocena stanu rozwoju instytucjonalnego – wg standardów OECD (e-SAT on-line)</a:t>
            </a:r>
          </a:p>
          <a:p>
            <a:pPr marL="360363" indent="-27146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dirty="0">
                <a:latin typeface="+mn-lt"/>
              </a:rPr>
              <a:t>Nowe jakościowo formy wymiany doświadczeń i upowszechniania wiedzy</a:t>
            </a:r>
          </a:p>
          <a:p>
            <a:pPr marL="896938" indent="-27146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1600" dirty="0">
                <a:latin typeface="+mn-lt"/>
              </a:rPr>
              <a:t>Sieci Wymiany Doświadczeń „EMPIRIE” – w ramach projektu (29 --&gt; 54 miasta) </a:t>
            </a:r>
          </a:p>
          <a:p>
            <a:pPr marL="896938" indent="-27146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1600" dirty="0">
                <a:latin typeface="+mn-lt"/>
              </a:rPr>
              <a:t>Forum Rozwoju Lokalnego (już 32 edycje seminariów dla miast – wszystkich członków ZMP)</a:t>
            </a:r>
          </a:p>
          <a:p>
            <a:pPr marL="360363" indent="-27146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dirty="0">
                <a:latin typeface="+mn-lt"/>
              </a:rPr>
              <a:t>Rozwój kompetencji zespołu w Biurze ZMP</a:t>
            </a:r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45F232F2-CA33-4EF2-B666-A98F1B20F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50" y="0"/>
            <a:ext cx="8743950" cy="753223"/>
          </a:xfrm>
        </p:spPr>
        <p:txBody>
          <a:bodyPr>
            <a:normAutofit/>
          </a:bodyPr>
          <a:lstStyle/>
          <a:p>
            <a:r>
              <a:rPr lang="pl-PL" sz="2600" dirty="0">
                <a:latin typeface="+mn-lt"/>
              </a:rPr>
              <a:t>Projekt </a:t>
            </a:r>
            <a:r>
              <a:rPr lang="pl-PL" sz="2600" dirty="0" err="1">
                <a:latin typeface="+mn-lt"/>
              </a:rPr>
              <a:t>predefinowany</a:t>
            </a:r>
            <a:r>
              <a:rPr lang="pl-PL" sz="2600" dirty="0">
                <a:latin typeface="+mn-lt"/>
              </a:rPr>
              <a:t> – szersze korzyści</a:t>
            </a:r>
          </a:p>
        </p:txBody>
      </p:sp>
    </p:spTree>
    <p:extLst>
      <p:ext uri="{BB962C8B-B14F-4D97-AF65-F5344CB8AC3E}">
        <p14:creationId xmlns:p14="http://schemas.microsoft.com/office/powerpoint/2010/main" val="490800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287" y="318847"/>
            <a:ext cx="4134678" cy="4134678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/>
        </p:nvGraphicFramePr>
        <p:xfrm>
          <a:off x="1" y="1057379"/>
          <a:ext cx="4797287" cy="30780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977931606"/>
      </p:ext>
    </p:extLst>
  </p:cSld>
  <p:clrMapOvr>
    <a:masterClrMapping/>
  </p:clrMapOvr>
</p:sld>
</file>

<file path=ppt/theme/theme1.xml><?xml version="1.0" encoding="utf-8"?>
<a:theme xmlns:a="http://schemas.openxmlformats.org/drawingml/2006/main" name="4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797f1dc2-8d94-4174-b000-101e7575fb6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CC0E3CE2A54B54BB22D466FF976E0CA" ma:contentTypeVersion="15" ma:contentTypeDescription="Utwórz nowy dokument." ma:contentTypeScope="" ma:versionID="161e76b6744dc0a1d2f3ba42bc141ee1">
  <xsd:schema xmlns:xsd="http://www.w3.org/2001/XMLSchema" xmlns:xs="http://www.w3.org/2001/XMLSchema" xmlns:p="http://schemas.microsoft.com/office/2006/metadata/properties" xmlns:ns3="cc04306a-7e29-4598-8bc0-52e63436a2cf" xmlns:ns4="797f1dc2-8d94-4174-b000-101e7575fb6c" targetNamespace="http://schemas.microsoft.com/office/2006/metadata/properties" ma:root="true" ma:fieldsID="19030348d65bdfbe96bd57df0c62109e" ns3:_="" ns4:_="">
    <xsd:import namespace="cc04306a-7e29-4598-8bc0-52e63436a2cf"/>
    <xsd:import namespace="797f1dc2-8d94-4174-b000-101e7575fb6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AutoKeyPoints" minOccurs="0"/>
                <xsd:element ref="ns4:MediaServiceKeyPoints" minOccurs="0"/>
                <xsd:element ref="ns4:MediaServiceGenerationTime" minOccurs="0"/>
                <xsd:element ref="ns4:MediaServiceEventHashCode" minOccurs="0"/>
                <xsd:element ref="ns4:MediaServiceLocation" minOccurs="0"/>
                <xsd:element ref="ns4:MediaLengthInSeconds" minOccurs="0"/>
                <xsd:element ref="ns4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04306a-7e29-4598-8bc0-52e63436a2c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krót wskazówki dotyczącej udostępniania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7f1dc2-8d94-4174-b000-101e7575fb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C3020F8-6374-4691-A605-EE9483B5ABB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3660F9B-3517-4570-A176-26C5503FA656}">
  <ds:schemaRefs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797f1dc2-8d94-4174-b000-101e7575fb6c"/>
    <ds:schemaRef ds:uri="http://purl.org/dc/terms/"/>
    <ds:schemaRef ds:uri="http://www.w3.org/XML/1998/namespace"/>
    <ds:schemaRef ds:uri="cc04306a-7e29-4598-8bc0-52e63436a2cf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76631E0-C517-419F-B58E-1EB59F12615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04306a-7e29-4598-8bc0-52e63436a2cf"/>
    <ds:schemaRef ds:uri="797f1dc2-8d94-4174-b000-101e7575fb6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204</TotalTime>
  <Words>461</Words>
  <Application>Microsoft Office PowerPoint</Application>
  <PresentationFormat>Niestandardowy</PresentationFormat>
  <Paragraphs>44</Paragraphs>
  <Slides>4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4</vt:i4>
      </vt:variant>
    </vt:vector>
  </HeadingPairs>
  <TitlesOfParts>
    <vt:vector size="10" baseType="lpstr">
      <vt:lpstr>Arial</vt:lpstr>
      <vt:lpstr>Calibri</vt:lpstr>
      <vt:lpstr>Lato</vt:lpstr>
      <vt:lpstr>Raleway</vt:lpstr>
      <vt:lpstr>4_Projekt niestandardowy</vt:lpstr>
      <vt:lpstr>1_Projekt niestandardowy</vt:lpstr>
      <vt:lpstr>Projekt predefiniowany w programie Rozwój Lokalny. Fundusze Norweskie.</vt:lpstr>
      <vt:lpstr>Projekt predefinowany z funduszy norweskich (2019-2024)</vt:lpstr>
      <vt:lpstr>Projekt predefinowany – szersze korzyści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Justyna Majchrowska</dc:creator>
  <cp:lastModifiedBy>Krzysztof Paczyński</cp:lastModifiedBy>
  <cp:revision>21</cp:revision>
  <cp:lastPrinted>2023-03-08T21:46:38Z</cp:lastPrinted>
  <dcterms:created xsi:type="dcterms:W3CDTF">2021-02-12T11:02:36Z</dcterms:created>
  <dcterms:modified xsi:type="dcterms:W3CDTF">2023-03-09T11:19:29Z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0x0101003CC0E3CE2A54B54BB22D466FF976E0CA</vt:lpwstr>
  </property>
  <property fmtid="{D5CDD505-2E9C-101B-9397-08002B2CF9AE}" pid="3" name="MediaServiceImageTags">
    <vt:lpwstr/>
  </property>
</Properties>
</file>