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CCE8-B0C9-44FC-AFAD-E28FD9B01E86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2997C-4AA5-4598-9502-D3F538FEB4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94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1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50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32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31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2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24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935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9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76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22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80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D7BC4D-9130-465C-9C06-723273DAE0CC}" type="datetimeFigureOut">
              <a:rPr lang="pl-PL" smtClean="0"/>
              <a:t>28.02.2023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81E5E4-D32A-42D8-8088-F93F4F2C152B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83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AEE38C3-FB78-47E1-9165-6FFF51073A2C}"/>
              </a:ext>
            </a:extLst>
          </p:cNvPr>
          <p:cNvSpPr txBox="1"/>
          <p:nvPr/>
        </p:nvSpPr>
        <p:spPr>
          <a:xfrm>
            <a:off x="1536704" y="1560450"/>
            <a:ext cx="88362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Usługi Społeczne w Mieście Lesznie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26" y="4528109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5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398EE97C-3B30-ACC0-9AD2-E08B3C481CE8}"/>
              </a:ext>
            </a:extLst>
          </p:cNvPr>
          <p:cNvSpPr txBox="1"/>
          <p:nvPr/>
        </p:nvSpPr>
        <p:spPr>
          <a:xfrm>
            <a:off x="1420427" y="1825016"/>
            <a:ext cx="8930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l-PL" sz="2000" b="1" dirty="0">
                <a:latin typeface="Verdana" panose="020B0604030504040204" pitchFamily="34" charset="0"/>
                <a:ea typeface="Verdana" panose="020B0604030504040204" pitchFamily="34" charset="0"/>
              </a:rPr>
              <a:t>Usługi społeczne realizowane/prowadzone/organizowane </a:t>
            </a:r>
          </a:p>
          <a:p>
            <a:pPr lvl="1" algn="ctr"/>
            <a:r>
              <a:rPr lang="pl-PL" sz="2000" b="1" dirty="0">
                <a:latin typeface="Verdana" panose="020B0604030504040204" pitchFamily="34" charset="0"/>
                <a:ea typeface="Verdana" panose="020B0604030504040204" pitchFamily="34" charset="0"/>
              </a:rPr>
              <a:t>przez organizacje pozarządowe</a:t>
            </a:r>
          </a:p>
        </p:txBody>
      </p:sp>
    </p:spTree>
    <p:extLst>
      <p:ext uri="{BB962C8B-B14F-4D97-AF65-F5344CB8AC3E}">
        <p14:creationId xmlns:p14="http://schemas.microsoft.com/office/powerpoint/2010/main" val="225796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B38966-4CB9-0B96-6FEC-8D202F806270}"/>
              </a:ext>
            </a:extLst>
          </p:cNvPr>
          <p:cNvSpPr txBox="1"/>
          <p:nvPr/>
        </p:nvSpPr>
        <p:spPr>
          <a:xfrm>
            <a:off x="1005766" y="996001"/>
            <a:ext cx="7392880" cy="2667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l-PL" u="sng" dirty="0">
                <a:latin typeface="Verdana" panose="020B0604030504040204" pitchFamily="34" charset="0"/>
                <a:ea typeface="Verdana" panose="020B0604030504040204" pitchFamily="34" charset="0"/>
              </a:rPr>
              <a:t>Prowadzenie placówek (całodobowych i dziennych):</a:t>
            </a:r>
          </a:p>
          <a:p>
            <a:pPr lvl="1"/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Dom Dziecka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Środowiskowy Dom Samopomocy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Warsztaty Terapii Zajęciowej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Ośrodek Interwencyjno-Readaptacyjny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Mieszkania Chronione (treningowe)</a:t>
            </a:r>
          </a:p>
        </p:txBody>
      </p:sp>
    </p:spTree>
    <p:extLst>
      <p:ext uri="{BB962C8B-B14F-4D97-AF65-F5344CB8AC3E}">
        <p14:creationId xmlns:p14="http://schemas.microsoft.com/office/powerpoint/2010/main" val="135196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B38966-4CB9-0B96-6FEC-8D202F806270}"/>
              </a:ext>
            </a:extLst>
          </p:cNvPr>
          <p:cNvSpPr txBox="1"/>
          <p:nvPr/>
        </p:nvSpPr>
        <p:spPr>
          <a:xfrm>
            <a:off x="591844" y="296180"/>
            <a:ext cx="10688715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Realizacja usług jako zadań określanych w otwartych konkursach ofert:</a:t>
            </a:r>
          </a:p>
          <a:p>
            <a:pPr lvl="1"/>
            <a:endParaRPr lang="pl-P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Specjalistyczne poradnictwo dla osób/rodzin w trudnych sytuacjach życiowych.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Propagowanie pozytywnego wizerunku rodziny poprzez działania w Klubach Rodzinnych.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Aktywizacja seniorów w klubach, świetlicach i innych punktach.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ziałania w zakresie rehabilitacji społecznej, przeciwdziałania marginalizacji i wykluczeniu osób z niepełnosprawnościami.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ziałania na rzecz osób paliatywnie chorych, przewlekle chorych, niesamodzielnych wymagających codziennej opieki i wsparcia oraz ich rodzin i opiekunów.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Specjalistyczne wsparcie dla osób niesłyszących i niedosłyszących.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omoc socjalna, materialna i żywnościowa.</a:t>
            </a:r>
            <a:endParaRPr lang="pl-P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4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B38966-4CB9-0B96-6FEC-8D202F806270}"/>
              </a:ext>
            </a:extLst>
          </p:cNvPr>
          <p:cNvSpPr txBox="1"/>
          <p:nvPr/>
        </p:nvSpPr>
        <p:spPr>
          <a:xfrm>
            <a:off x="645110" y="637121"/>
            <a:ext cx="10688715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l-PL" u="sng" dirty="0">
                <a:latin typeface="Verdana" panose="020B0604030504040204" pitchFamily="34" charset="0"/>
                <a:ea typeface="Verdana" panose="020B0604030504040204" pitchFamily="34" charset="0"/>
              </a:rPr>
              <a:t>Realizacja usług w ramach projektów unijnych:</a:t>
            </a:r>
          </a:p>
          <a:p>
            <a:pPr lvl="1"/>
            <a:endParaRPr lang="pl-PL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Domowa Opieka Hospicyjna – </a:t>
            </a:r>
            <a:r>
              <a:rPr lang="pl-PL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Stowarzysznie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„Kolory”</a:t>
            </a:r>
          </a:p>
          <a:p>
            <a:pPr lvl="2"/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Dz</a:t>
            </a: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iałania profilaktyczne mające na celu zapobieganie powstawaniu i pogłębianiu dysfunkcji społecznych – tzw. </a:t>
            </a:r>
            <a:r>
              <a:rPr lang="pl-PL" sz="16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mikrododacje</a:t>
            </a: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przyznawane przez operatora konkursu w ramach </a:t>
            </a:r>
            <a:r>
              <a:rPr lang="pl-PL" sz="16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regrantingu</a:t>
            </a: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Centrum PISOP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Zajęcia usprawniające dla osób z niepełnosprawnościami służące ich usamodzielnianiu –kontynuacja projektu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w okresie trwałości,</a:t>
            </a: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Fundacja „Odzew”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Usługi sprzątania – Spółdzielnia Socjalna „</a:t>
            </a:r>
            <a:r>
              <a:rPr lang="pl-PL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Omnes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1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B38966-4CB9-0B96-6FEC-8D202F806270}"/>
              </a:ext>
            </a:extLst>
          </p:cNvPr>
          <p:cNvSpPr txBox="1"/>
          <p:nvPr/>
        </p:nvSpPr>
        <p:spPr>
          <a:xfrm>
            <a:off x="645110" y="637121"/>
            <a:ext cx="10904739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pl-PL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Realizacja usług w ramach programów rządowych: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Dowóz posiłków do seniorów w ramach KWS– Spółdzielnia Socjalna „</a:t>
            </a:r>
            <a:r>
              <a:rPr lang="pl-PL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Omnes</a:t>
            </a: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pl-PL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Świadczenie opieki </a:t>
            </a:r>
            <a:r>
              <a:rPr lang="pl-PL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wytchnieniowej</a:t>
            </a: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w ramach OW– Spółdzielnia Socjalna „Pod Skrzydłami”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endParaRPr lang="pl-PL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58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B38966-4CB9-0B96-6FEC-8D202F806270}"/>
              </a:ext>
            </a:extLst>
          </p:cNvPr>
          <p:cNvSpPr txBox="1"/>
          <p:nvPr/>
        </p:nvSpPr>
        <p:spPr>
          <a:xfrm>
            <a:off x="645110" y="637121"/>
            <a:ext cx="1068871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Realizacja usługi w ramach dotacji podmiotowej w trybie Ustawy o zatrudnieniu socjalnym:</a:t>
            </a:r>
          </a:p>
          <a:p>
            <a:pPr lvl="1"/>
            <a:endParaRPr lang="pl-PL" sz="1600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Działania na rzecz integracji i reintegracji zawodowej i społecznej osób wykluczonych społecznie – prowadzenie Centrum Integracji Społecznej przez Fundację „Odzew”.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endParaRPr lang="pl-PL" sz="1600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pl-PL" sz="1600" u="sng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Realizacja usług z tzw. wolnej ręki:</a:t>
            </a:r>
          </a:p>
          <a:p>
            <a:pPr lvl="1"/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Naprawy „Złota Rączka” – Spółdzielnia Socjalna „Kuba Bart”.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Posiłki dla osób korzystających z pomocy społecznej – Spółdzielnia Socjalna „VITA”.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endParaRPr lang="pl-PL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8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B38966-4CB9-0B96-6FEC-8D202F806270}"/>
              </a:ext>
            </a:extLst>
          </p:cNvPr>
          <p:cNvSpPr txBox="1"/>
          <p:nvPr/>
        </p:nvSpPr>
        <p:spPr>
          <a:xfrm>
            <a:off x="645110" y="637121"/>
            <a:ext cx="10688715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Usługi realizowane przez MOPR:</a:t>
            </a:r>
          </a:p>
          <a:p>
            <a:pPr lvl="1"/>
            <a:endParaRPr lang="pl-PL" sz="1600" u="sng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Leszczyńskie Centrum Usług Senioralnych.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Teleopieka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Asystent Osobisty osoby Niepełnosprawnej.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Przygotowywanie posiłków (głównie obiadów).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Środowiskowy Dom Samopomocy.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Dom Seniora.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Schronisko dla Osób Bezdomnych.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endParaRPr lang="pl-PL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7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588421-C1E4-C3CD-4FD4-83812878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37" y="4528108"/>
            <a:ext cx="1235845" cy="141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7AB57-725B-39C2-1D72-B5012234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1" y="4610277"/>
            <a:ext cx="1235845" cy="145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A10FC1D-1207-97AC-C4FC-279FC5966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56" y="4528108"/>
            <a:ext cx="1270078" cy="141906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4B38966-4CB9-0B96-6FEC-8D202F806270}"/>
              </a:ext>
            </a:extLst>
          </p:cNvPr>
          <p:cNvSpPr txBox="1"/>
          <p:nvPr/>
        </p:nvSpPr>
        <p:spPr>
          <a:xfrm>
            <a:off x="3575811" y="1951016"/>
            <a:ext cx="44703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l-PL" sz="2200" b="1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Dziękuję za uwagę</a:t>
            </a:r>
            <a:r>
              <a:rPr lang="pl-PL" sz="22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000631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</TotalTime>
  <Words>337</Words>
  <Application>Microsoft Office PowerPoint</Application>
  <PresentationFormat>Panoramiczny</PresentationFormat>
  <Paragraphs>56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Verdana</vt:lpstr>
      <vt:lpstr>Wingdings</vt:lpstr>
      <vt:lpstr>Retrospekcja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MOPR LESZNO</cp:lastModifiedBy>
  <cp:revision>26</cp:revision>
  <cp:lastPrinted>2022-09-26T19:35:44Z</cp:lastPrinted>
  <dcterms:created xsi:type="dcterms:W3CDTF">2019-11-04T10:14:14Z</dcterms:created>
  <dcterms:modified xsi:type="dcterms:W3CDTF">2023-02-28T09:35:41Z</dcterms:modified>
</cp:coreProperties>
</file>