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2.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5" r:id="rId2"/>
    <p:sldMasterId id="2147483687" r:id="rId3"/>
  </p:sldMasterIdLst>
  <p:notesMasterIdLst>
    <p:notesMasterId r:id="rId26"/>
  </p:notesMasterIdLst>
  <p:handoutMasterIdLst>
    <p:handoutMasterId r:id="rId27"/>
  </p:handoutMasterIdLst>
  <p:sldIdLst>
    <p:sldId id="258" r:id="rId4"/>
    <p:sldId id="275" r:id="rId5"/>
    <p:sldId id="351" r:id="rId6"/>
    <p:sldId id="352" r:id="rId7"/>
    <p:sldId id="353" r:id="rId8"/>
    <p:sldId id="349" r:id="rId9"/>
    <p:sldId id="266" r:id="rId10"/>
    <p:sldId id="354" r:id="rId11"/>
    <p:sldId id="404" r:id="rId12"/>
    <p:sldId id="403" r:id="rId13"/>
    <p:sldId id="350" r:id="rId14"/>
    <p:sldId id="271" r:id="rId15"/>
    <p:sldId id="312" r:id="rId16"/>
    <p:sldId id="277" r:id="rId17"/>
    <p:sldId id="278" r:id="rId18"/>
    <p:sldId id="279" r:id="rId19"/>
    <p:sldId id="280" r:id="rId20"/>
    <p:sldId id="281" r:id="rId21"/>
    <p:sldId id="263" r:id="rId22"/>
    <p:sldId id="272" r:id="rId23"/>
    <p:sldId id="348" r:id="rId24"/>
    <p:sldId id="270" r:id="rId25"/>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B6A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82021" autoAdjust="0"/>
  </p:normalViewPr>
  <p:slideViewPr>
    <p:cSldViewPr snapToGrid="0">
      <p:cViewPr varScale="1">
        <p:scale>
          <a:sx n="91" d="100"/>
          <a:sy n="91" d="100"/>
        </p:scale>
        <p:origin x="1212" y="78"/>
      </p:cViewPr>
      <p:guideLst/>
    </p:cSldViewPr>
  </p:slideViewPr>
  <p:outlineViewPr>
    <p:cViewPr>
      <p:scale>
        <a:sx n="33" d="100"/>
        <a:sy n="33" d="100"/>
      </p:scale>
      <p:origin x="0" y="0"/>
    </p:cViewPr>
  </p:outlineViewPr>
  <p:notesTextViewPr>
    <p:cViewPr>
      <p:scale>
        <a:sx n="1" d="1"/>
        <a:sy n="1" d="1"/>
      </p:scale>
      <p:origin x="0" y="0"/>
    </p:cViewPr>
  </p:notesTextViewPr>
  <p:notesViewPr>
    <p:cSldViewPr snapToGrid="0">
      <p:cViewPr varScale="1">
        <p:scale>
          <a:sx n="51" d="100"/>
          <a:sy n="51" d="100"/>
        </p:scale>
        <p:origin x="2692" y="28"/>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slide" Target="slides/slide18.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slide" Target="slides/slide17.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handoutMaster" Target="handoutMasters/handoutMaster1.xml"/><Relationship Id="rId30"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93827CE-7CAB-49B7-9776-A3E79DDA432C}"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pl-PL"/>
        </a:p>
      </dgm:t>
    </dgm:pt>
    <dgm:pt modelId="{B2C37C31-1972-42F8-B933-2522344A1761}" type="pres">
      <dgm:prSet presAssocID="{193827CE-7CAB-49B7-9776-A3E79DDA432C}" presName="linear" presStyleCnt="0">
        <dgm:presLayoutVars>
          <dgm:dir/>
          <dgm:animLvl val="lvl"/>
          <dgm:resizeHandles val="exact"/>
        </dgm:presLayoutVars>
      </dgm:prSet>
      <dgm:spPr/>
    </dgm:pt>
  </dgm:ptLst>
  <dgm:cxnLst>
    <dgm:cxn modelId="{58B0179D-89CA-4159-B717-B5A739F07D41}" type="presOf" srcId="{193827CE-7CAB-49B7-9776-A3E79DDA432C}" destId="{B2C37C31-1972-42F8-B933-2522344A1761}" srcOrd="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CD929CF7-D97A-4FD0-9201-6A349461EB0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l-PL"/>
        </a:p>
      </dgm:t>
    </dgm:pt>
    <dgm:pt modelId="{426CD9EA-88A9-4109-84B7-DAF77314463A}">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Przemyśl</a:t>
          </a:r>
        </a:p>
      </dgm:t>
    </dgm:pt>
    <dgm:pt modelId="{2C9ED825-CC22-4820-9519-7AD4FFFD178C}" type="parTrans" cxnId="{EFEABCA2-E518-46DC-AE8C-09B9BDCB2A73}">
      <dgm:prSet/>
      <dgm:spPr/>
      <dgm:t>
        <a:bodyPr/>
        <a:lstStyle/>
        <a:p>
          <a:endParaRPr lang="pl-PL"/>
        </a:p>
      </dgm:t>
    </dgm:pt>
    <dgm:pt modelId="{5ACE6811-A158-415B-ACCA-9DF2BB29AAFA}" type="sibTrans" cxnId="{EFEABCA2-E518-46DC-AE8C-09B9BDCB2A73}">
      <dgm:prSet/>
      <dgm:spPr/>
      <dgm:t>
        <a:bodyPr/>
        <a:lstStyle/>
        <a:p>
          <a:endParaRPr lang="pl-PL"/>
        </a:p>
      </dgm:t>
    </dgm:pt>
    <dgm:pt modelId="{9CB54E1D-8320-4CDE-BC74-919052A62A3A}">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Rawicz</a:t>
          </a:r>
        </a:p>
      </dgm:t>
    </dgm:pt>
    <dgm:pt modelId="{B55106B8-ED7D-4326-9EA3-2FB413F75ED2}" type="parTrans" cxnId="{3018F026-371C-40DC-BB21-A8919223FA99}">
      <dgm:prSet/>
      <dgm:spPr/>
      <dgm:t>
        <a:bodyPr/>
        <a:lstStyle/>
        <a:p>
          <a:endParaRPr lang="pl-PL"/>
        </a:p>
      </dgm:t>
    </dgm:pt>
    <dgm:pt modelId="{FB13337F-70B9-443B-B10D-0CBEE3FCA75F}" type="sibTrans" cxnId="{3018F026-371C-40DC-BB21-A8919223FA99}">
      <dgm:prSet/>
      <dgm:spPr/>
      <dgm:t>
        <a:bodyPr/>
        <a:lstStyle/>
        <a:p>
          <a:endParaRPr lang="pl-PL"/>
        </a:p>
      </dgm:t>
    </dgm:pt>
    <dgm:pt modelId="{3E198A04-EE60-446F-AEE1-3CA3EC4713E1}">
      <dgm:prSet phldrT="[Tekst]" custT="1"/>
      <dgm:spPr>
        <a:solidFill>
          <a:schemeClr val="tx2">
            <a:lumMod val="40000"/>
            <a:lumOff val="60000"/>
          </a:schemeClr>
        </a:solidFill>
        <a:ln>
          <a:solidFill>
            <a:srgbClr val="002060"/>
          </a:solidFill>
        </a:ln>
      </dgm:spPr>
      <dgm:t>
        <a:bodyPr/>
        <a:lstStyle/>
        <a:p>
          <a:r>
            <a:rPr lang="pl-PL" sz="1200" b="1" dirty="0">
              <a:solidFill>
                <a:schemeClr val="accent2">
                  <a:lumMod val="50000"/>
                </a:schemeClr>
              </a:solidFill>
              <a:latin typeface="Roboto" panose="02000000000000000000" pitchFamily="2" charset="0"/>
              <a:ea typeface="Roboto" panose="02000000000000000000" pitchFamily="2" charset="0"/>
            </a:rPr>
            <a:t>Siechnice</a:t>
          </a:r>
        </a:p>
      </dgm:t>
    </dgm:pt>
    <dgm:pt modelId="{01D016F8-30C3-4B90-9BBC-C5FE3C49A3BF}" type="parTrans" cxnId="{41933E52-EB35-48C4-BE0E-B1963E653EFC}">
      <dgm:prSet/>
      <dgm:spPr/>
      <dgm:t>
        <a:bodyPr/>
        <a:lstStyle/>
        <a:p>
          <a:endParaRPr lang="pl-PL"/>
        </a:p>
      </dgm:t>
    </dgm:pt>
    <dgm:pt modelId="{12A34216-54C7-4DC9-88E0-B9E8C55F3C50}" type="sibTrans" cxnId="{41933E52-EB35-48C4-BE0E-B1963E653EFC}">
      <dgm:prSet/>
      <dgm:spPr/>
      <dgm:t>
        <a:bodyPr/>
        <a:lstStyle/>
        <a:p>
          <a:endParaRPr lang="pl-PL"/>
        </a:p>
      </dgm:t>
    </dgm:pt>
    <dgm:pt modelId="{E8CA4558-4404-48F9-807D-F048D188EDAC}">
      <dgm:prSet phldrT="[Tekst]" custT="1"/>
      <dgm:spPr>
        <a:solidFill>
          <a:schemeClr val="tx2">
            <a:lumMod val="40000"/>
            <a:lumOff val="60000"/>
          </a:schemeClr>
        </a:solidFill>
        <a:ln>
          <a:solidFill>
            <a:srgbClr val="002060"/>
          </a:solidFill>
        </a:ln>
      </dgm:spPr>
      <dgm:t>
        <a:bodyPr/>
        <a:lstStyle/>
        <a:p>
          <a:r>
            <a:rPr lang="pl-PL" sz="1100" b="1" dirty="0">
              <a:solidFill>
                <a:schemeClr val="tx2"/>
              </a:solidFill>
              <a:latin typeface="Roboto" panose="02000000000000000000" pitchFamily="2" charset="0"/>
              <a:ea typeface="Roboto" panose="02000000000000000000" pitchFamily="2" charset="0"/>
            </a:rPr>
            <a:t>Siemianowice Śląskie</a:t>
          </a:r>
        </a:p>
      </dgm:t>
    </dgm:pt>
    <dgm:pt modelId="{E1A5080C-4C24-4B15-A293-1E7612CE8A57}" type="parTrans" cxnId="{8732B3EF-A209-4DBB-A720-0F55C51BDFDB}">
      <dgm:prSet/>
      <dgm:spPr/>
      <dgm:t>
        <a:bodyPr/>
        <a:lstStyle/>
        <a:p>
          <a:endParaRPr lang="pl-PL"/>
        </a:p>
      </dgm:t>
    </dgm:pt>
    <dgm:pt modelId="{C68E3CDD-775E-431E-8B62-AF30556D7938}" type="sibTrans" cxnId="{8732B3EF-A209-4DBB-A720-0F55C51BDFDB}">
      <dgm:prSet/>
      <dgm:spPr/>
      <dgm:t>
        <a:bodyPr/>
        <a:lstStyle/>
        <a:p>
          <a:endParaRPr lang="pl-PL"/>
        </a:p>
      </dgm:t>
    </dgm:pt>
    <dgm:pt modelId="{E3AEF29B-887B-4822-A265-C67FA73525A4}">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Sierpc</a:t>
          </a:r>
        </a:p>
      </dgm:t>
    </dgm:pt>
    <dgm:pt modelId="{86AA228D-F2D0-4B0F-9781-D0221CF54506}" type="parTrans" cxnId="{C270860E-58DF-4DC8-9C6C-588937D41EE2}">
      <dgm:prSet/>
      <dgm:spPr/>
      <dgm:t>
        <a:bodyPr/>
        <a:lstStyle/>
        <a:p>
          <a:endParaRPr lang="pl-PL"/>
        </a:p>
      </dgm:t>
    </dgm:pt>
    <dgm:pt modelId="{7F003ACD-0D5E-4BCE-8C6C-69F3A9B183B1}" type="sibTrans" cxnId="{C270860E-58DF-4DC8-9C6C-588937D41EE2}">
      <dgm:prSet/>
      <dgm:spPr/>
      <dgm:t>
        <a:bodyPr/>
        <a:lstStyle/>
        <a:p>
          <a:endParaRPr lang="pl-PL"/>
        </a:p>
      </dgm:t>
    </dgm:pt>
    <dgm:pt modelId="{D4C54E71-C3F1-4F10-B855-A23103313C3D}" type="pres">
      <dgm:prSet presAssocID="{CD929CF7-D97A-4FD0-9201-6A349461EB05}" presName="diagram" presStyleCnt="0">
        <dgm:presLayoutVars>
          <dgm:dir/>
          <dgm:resizeHandles val="exact"/>
        </dgm:presLayoutVars>
      </dgm:prSet>
      <dgm:spPr/>
    </dgm:pt>
    <dgm:pt modelId="{D135B331-2AB8-4C5C-B9FF-8233C063B1F1}" type="pres">
      <dgm:prSet presAssocID="{426CD9EA-88A9-4109-84B7-DAF77314463A}" presName="node" presStyleLbl="node1" presStyleIdx="0" presStyleCnt="5">
        <dgm:presLayoutVars>
          <dgm:bulletEnabled val="1"/>
        </dgm:presLayoutVars>
      </dgm:prSet>
      <dgm:spPr/>
    </dgm:pt>
    <dgm:pt modelId="{3D722BD9-801F-41C5-9435-7111506BA264}" type="pres">
      <dgm:prSet presAssocID="{5ACE6811-A158-415B-ACCA-9DF2BB29AAFA}" presName="sibTrans" presStyleCnt="0"/>
      <dgm:spPr/>
    </dgm:pt>
    <dgm:pt modelId="{46731174-AF73-4CBF-87E5-A4C0ECA4DDFB}" type="pres">
      <dgm:prSet presAssocID="{9CB54E1D-8320-4CDE-BC74-919052A62A3A}" presName="node" presStyleLbl="node1" presStyleIdx="1" presStyleCnt="5">
        <dgm:presLayoutVars>
          <dgm:bulletEnabled val="1"/>
        </dgm:presLayoutVars>
      </dgm:prSet>
      <dgm:spPr/>
    </dgm:pt>
    <dgm:pt modelId="{2FA339C6-6BDB-45E2-8A84-123425BC52F6}" type="pres">
      <dgm:prSet presAssocID="{FB13337F-70B9-443B-B10D-0CBEE3FCA75F}" presName="sibTrans" presStyleCnt="0"/>
      <dgm:spPr/>
    </dgm:pt>
    <dgm:pt modelId="{A256760B-036D-447C-A15E-2A9ABBB9D0D3}" type="pres">
      <dgm:prSet presAssocID="{3E198A04-EE60-446F-AEE1-3CA3EC4713E1}" presName="node" presStyleLbl="node1" presStyleIdx="2" presStyleCnt="5">
        <dgm:presLayoutVars>
          <dgm:bulletEnabled val="1"/>
        </dgm:presLayoutVars>
      </dgm:prSet>
      <dgm:spPr/>
    </dgm:pt>
    <dgm:pt modelId="{AFFF56D1-779C-446A-B64D-1956B14ECA35}" type="pres">
      <dgm:prSet presAssocID="{12A34216-54C7-4DC9-88E0-B9E8C55F3C50}" presName="sibTrans" presStyleCnt="0"/>
      <dgm:spPr/>
    </dgm:pt>
    <dgm:pt modelId="{A0DCB004-E562-4318-B7EE-560EAD35637F}" type="pres">
      <dgm:prSet presAssocID="{E8CA4558-4404-48F9-807D-F048D188EDAC}" presName="node" presStyleLbl="node1" presStyleIdx="3" presStyleCnt="5" custLinFactNeighborX="-1078" custLinFactNeighborY="-2289">
        <dgm:presLayoutVars>
          <dgm:bulletEnabled val="1"/>
        </dgm:presLayoutVars>
      </dgm:prSet>
      <dgm:spPr/>
    </dgm:pt>
    <dgm:pt modelId="{0CC26FEE-5FE4-4817-AF84-A12947B8352B}" type="pres">
      <dgm:prSet presAssocID="{C68E3CDD-775E-431E-8B62-AF30556D7938}" presName="sibTrans" presStyleCnt="0"/>
      <dgm:spPr/>
    </dgm:pt>
    <dgm:pt modelId="{6EE669C7-4041-4981-B768-FFF3D2DA0ABD}" type="pres">
      <dgm:prSet presAssocID="{E3AEF29B-887B-4822-A265-C67FA73525A4}" presName="node" presStyleLbl="node1" presStyleIdx="4" presStyleCnt="5" custLinFactNeighborX="-4420" custLinFactNeighborY="-3459">
        <dgm:presLayoutVars>
          <dgm:bulletEnabled val="1"/>
        </dgm:presLayoutVars>
      </dgm:prSet>
      <dgm:spPr/>
    </dgm:pt>
  </dgm:ptLst>
  <dgm:cxnLst>
    <dgm:cxn modelId="{C270860E-58DF-4DC8-9C6C-588937D41EE2}" srcId="{CD929CF7-D97A-4FD0-9201-6A349461EB05}" destId="{E3AEF29B-887B-4822-A265-C67FA73525A4}" srcOrd="4" destOrd="0" parTransId="{86AA228D-F2D0-4B0F-9781-D0221CF54506}" sibTransId="{7F003ACD-0D5E-4BCE-8C6C-69F3A9B183B1}"/>
    <dgm:cxn modelId="{0DC66811-5AFF-4544-8DEB-E61D9DE2ECB6}" type="presOf" srcId="{426CD9EA-88A9-4109-84B7-DAF77314463A}" destId="{D135B331-2AB8-4C5C-B9FF-8233C063B1F1}" srcOrd="0" destOrd="0" presId="urn:microsoft.com/office/officeart/2005/8/layout/default"/>
    <dgm:cxn modelId="{3018F026-371C-40DC-BB21-A8919223FA99}" srcId="{CD929CF7-D97A-4FD0-9201-6A349461EB05}" destId="{9CB54E1D-8320-4CDE-BC74-919052A62A3A}" srcOrd="1" destOrd="0" parTransId="{B55106B8-ED7D-4326-9EA3-2FB413F75ED2}" sibTransId="{FB13337F-70B9-443B-B10D-0CBEE3FCA75F}"/>
    <dgm:cxn modelId="{E7EEA337-A2B6-49BD-A1B0-AF46FA9374DE}" type="presOf" srcId="{CD929CF7-D97A-4FD0-9201-6A349461EB05}" destId="{D4C54E71-C3F1-4F10-B855-A23103313C3D}" srcOrd="0" destOrd="0" presId="urn:microsoft.com/office/officeart/2005/8/layout/default"/>
    <dgm:cxn modelId="{DB598651-A2F3-4D9E-BFB1-1E4F5097D02E}" type="presOf" srcId="{9CB54E1D-8320-4CDE-BC74-919052A62A3A}" destId="{46731174-AF73-4CBF-87E5-A4C0ECA4DDFB}" srcOrd="0" destOrd="0" presId="urn:microsoft.com/office/officeart/2005/8/layout/default"/>
    <dgm:cxn modelId="{41933E52-EB35-48C4-BE0E-B1963E653EFC}" srcId="{CD929CF7-D97A-4FD0-9201-6A349461EB05}" destId="{3E198A04-EE60-446F-AEE1-3CA3EC4713E1}" srcOrd="2" destOrd="0" parTransId="{01D016F8-30C3-4B90-9BBC-C5FE3C49A3BF}" sibTransId="{12A34216-54C7-4DC9-88E0-B9E8C55F3C50}"/>
    <dgm:cxn modelId="{AF855658-2DF9-4DFE-BB92-016E4FD01020}" type="presOf" srcId="{3E198A04-EE60-446F-AEE1-3CA3EC4713E1}" destId="{A256760B-036D-447C-A15E-2A9ABBB9D0D3}" srcOrd="0" destOrd="0" presId="urn:microsoft.com/office/officeart/2005/8/layout/default"/>
    <dgm:cxn modelId="{5A9D407B-7BC7-4CC6-BD10-049195A39FD4}" type="presOf" srcId="{E3AEF29B-887B-4822-A265-C67FA73525A4}" destId="{6EE669C7-4041-4981-B768-FFF3D2DA0ABD}" srcOrd="0" destOrd="0" presId="urn:microsoft.com/office/officeart/2005/8/layout/default"/>
    <dgm:cxn modelId="{E119549D-3401-4E92-ABA5-364508269F5F}" type="presOf" srcId="{E8CA4558-4404-48F9-807D-F048D188EDAC}" destId="{A0DCB004-E562-4318-B7EE-560EAD35637F}" srcOrd="0" destOrd="0" presId="urn:microsoft.com/office/officeart/2005/8/layout/default"/>
    <dgm:cxn modelId="{EFEABCA2-E518-46DC-AE8C-09B9BDCB2A73}" srcId="{CD929CF7-D97A-4FD0-9201-6A349461EB05}" destId="{426CD9EA-88A9-4109-84B7-DAF77314463A}" srcOrd="0" destOrd="0" parTransId="{2C9ED825-CC22-4820-9519-7AD4FFFD178C}" sibTransId="{5ACE6811-A158-415B-ACCA-9DF2BB29AAFA}"/>
    <dgm:cxn modelId="{8732B3EF-A209-4DBB-A720-0F55C51BDFDB}" srcId="{CD929CF7-D97A-4FD0-9201-6A349461EB05}" destId="{E8CA4558-4404-48F9-807D-F048D188EDAC}" srcOrd="3" destOrd="0" parTransId="{E1A5080C-4C24-4B15-A293-1E7612CE8A57}" sibTransId="{C68E3CDD-775E-431E-8B62-AF30556D7938}"/>
    <dgm:cxn modelId="{A9FC08E3-10CC-4DE3-92A8-BEAFAD465351}" type="presParOf" srcId="{D4C54E71-C3F1-4F10-B855-A23103313C3D}" destId="{D135B331-2AB8-4C5C-B9FF-8233C063B1F1}" srcOrd="0" destOrd="0" presId="urn:microsoft.com/office/officeart/2005/8/layout/default"/>
    <dgm:cxn modelId="{38AF0BC0-DF69-492E-831D-C1AC662586F7}" type="presParOf" srcId="{D4C54E71-C3F1-4F10-B855-A23103313C3D}" destId="{3D722BD9-801F-41C5-9435-7111506BA264}" srcOrd="1" destOrd="0" presId="urn:microsoft.com/office/officeart/2005/8/layout/default"/>
    <dgm:cxn modelId="{ACA795A7-5B9B-42DC-A093-4B5E52311488}" type="presParOf" srcId="{D4C54E71-C3F1-4F10-B855-A23103313C3D}" destId="{46731174-AF73-4CBF-87E5-A4C0ECA4DDFB}" srcOrd="2" destOrd="0" presId="urn:microsoft.com/office/officeart/2005/8/layout/default"/>
    <dgm:cxn modelId="{7B86B5FD-F8A7-45B3-91A1-AAE98F50C379}" type="presParOf" srcId="{D4C54E71-C3F1-4F10-B855-A23103313C3D}" destId="{2FA339C6-6BDB-45E2-8A84-123425BC52F6}" srcOrd="3" destOrd="0" presId="urn:microsoft.com/office/officeart/2005/8/layout/default"/>
    <dgm:cxn modelId="{820FE276-515A-4F69-B200-4112214F51FD}" type="presParOf" srcId="{D4C54E71-C3F1-4F10-B855-A23103313C3D}" destId="{A256760B-036D-447C-A15E-2A9ABBB9D0D3}" srcOrd="4" destOrd="0" presId="urn:microsoft.com/office/officeart/2005/8/layout/default"/>
    <dgm:cxn modelId="{A73F7FCB-6DAC-44EE-AEE6-5B05444D99C5}" type="presParOf" srcId="{D4C54E71-C3F1-4F10-B855-A23103313C3D}" destId="{AFFF56D1-779C-446A-B64D-1956B14ECA35}" srcOrd="5" destOrd="0" presId="urn:microsoft.com/office/officeart/2005/8/layout/default"/>
    <dgm:cxn modelId="{4A5FE0D7-D681-43EE-95A6-09F69AFB0E30}" type="presParOf" srcId="{D4C54E71-C3F1-4F10-B855-A23103313C3D}" destId="{A0DCB004-E562-4318-B7EE-560EAD35637F}" srcOrd="6" destOrd="0" presId="urn:microsoft.com/office/officeart/2005/8/layout/default"/>
    <dgm:cxn modelId="{786B6A7E-DCA0-475F-A629-BC134EC50A6B}" type="presParOf" srcId="{D4C54E71-C3F1-4F10-B855-A23103313C3D}" destId="{0CC26FEE-5FE4-4817-AF84-A12947B8352B}" srcOrd="7" destOrd="0" presId="urn:microsoft.com/office/officeart/2005/8/layout/default"/>
    <dgm:cxn modelId="{B48030D9-B13A-4B14-BD08-1F9EAC9D235B}" type="presParOf" srcId="{D4C54E71-C3F1-4F10-B855-A23103313C3D}" destId="{6EE669C7-4041-4981-B768-FFF3D2DA0ABD}" srcOrd="8" destOrd="0" presId="urn:microsoft.com/office/officeart/2005/8/layout/default"/>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CD929CF7-D97A-4FD0-9201-6A349461EB0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l-PL"/>
        </a:p>
      </dgm:t>
    </dgm:pt>
    <dgm:pt modelId="{426CD9EA-88A9-4109-84B7-DAF77314463A}">
      <dgm:prSet phldrT="[Tekst]" custT="1"/>
      <dgm:spPr>
        <a:solidFill>
          <a:schemeClr val="tx2">
            <a:lumMod val="40000"/>
            <a:lumOff val="60000"/>
          </a:schemeClr>
        </a:solidFill>
        <a:ln>
          <a:solidFill>
            <a:srgbClr val="002060"/>
          </a:solidFill>
        </a:ln>
      </dgm:spPr>
      <dgm:t>
        <a:bodyPr/>
        <a:lstStyle/>
        <a:p>
          <a:r>
            <a:rPr lang="pl-PL" sz="1200" b="1" dirty="0">
              <a:solidFill>
                <a:schemeClr val="accent2">
                  <a:lumMod val="50000"/>
                </a:schemeClr>
              </a:solidFill>
              <a:latin typeface="Roboto" panose="02000000000000000000" pitchFamily="2" charset="0"/>
              <a:ea typeface="Roboto" panose="02000000000000000000" pitchFamily="2" charset="0"/>
            </a:rPr>
            <a:t>Boguchwała</a:t>
          </a:r>
          <a:r>
            <a:rPr lang="pl-PL" sz="1200" b="1" dirty="0">
              <a:latin typeface="Roboto" panose="02000000000000000000" pitchFamily="2" charset="0"/>
              <a:ea typeface="Roboto" panose="02000000000000000000" pitchFamily="2" charset="0"/>
            </a:rPr>
            <a:t> </a:t>
          </a:r>
        </a:p>
      </dgm:t>
    </dgm:pt>
    <dgm:pt modelId="{2C9ED825-CC22-4820-9519-7AD4FFFD178C}" type="parTrans" cxnId="{EFEABCA2-E518-46DC-AE8C-09B9BDCB2A73}">
      <dgm:prSet/>
      <dgm:spPr/>
      <dgm:t>
        <a:bodyPr/>
        <a:lstStyle/>
        <a:p>
          <a:endParaRPr lang="pl-PL"/>
        </a:p>
      </dgm:t>
    </dgm:pt>
    <dgm:pt modelId="{5ACE6811-A158-415B-ACCA-9DF2BB29AAFA}" type="sibTrans" cxnId="{EFEABCA2-E518-46DC-AE8C-09B9BDCB2A73}">
      <dgm:prSet/>
      <dgm:spPr/>
      <dgm:t>
        <a:bodyPr/>
        <a:lstStyle/>
        <a:p>
          <a:endParaRPr lang="pl-PL"/>
        </a:p>
      </dgm:t>
    </dgm:pt>
    <dgm:pt modelId="{9CB54E1D-8320-4CDE-BC74-919052A62A3A}">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Ełk</a:t>
          </a:r>
        </a:p>
      </dgm:t>
    </dgm:pt>
    <dgm:pt modelId="{B55106B8-ED7D-4326-9EA3-2FB413F75ED2}" type="parTrans" cxnId="{3018F026-371C-40DC-BB21-A8919223FA99}">
      <dgm:prSet/>
      <dgm:spPr/>
      <dgm:t>
        <a:bodyPr/>
        <a:lstStyle/>
        <a:p>
          <a:endParaRPr lang="pl-PL"/>
        </a:p>
      </dgm:t>
    </dgm:pt>
    <dgm:pt modelId="{FB13337F-70B9-443B-B10D-0CBEE3FCA75F}" type="sibTrans" cxnId="{3018F026-371C-40DC-BB21-A8919223FA99}">
      <dgm:prSet/>
      <dgm:spPr/>
      <dgm:t>
        <a:bodyPr/>
        <a:lstStyle/>
        <a:p>
          <a:endParaRPr lang="pl-PL"/>
        </a:p>
      </dgm:t>
    </dgm:pt>
    <dgm:pt modelId="{3E198A04-EE60-446F-AEE1-3CA3EC4713E1}">
      <dgm:prSet phldrT="[Tekst]" custT="1"/>
      <dgm:spPr>
        <a:solidFill>
          <a:schemeClr val="tx2">
            <a:lumMod val="40000"/>
            <a:lumOff val="60000"/>
          </a:schemeClr>
        </a:solidFill>
        <a:ln>
          <a:solidFill>
            <a:srgbClr val="002060"/>
          </a:solidFill>
        </a:ln>
      </dgm:spPr>
      <dgm:t>
        <a:bodyPr/>
        <a:lstStyle/>
        <a:p>
          <a:r>
            <a:rPr lang="pl-PL" sz="1200" b="1" dirty="0">
              <a:solidFill>
                <a:schemeClr val="accent2">
                  <a:lumMod val="50000"/>
                </a:schemeClr>
              </a:solidFill>
              <a:latin typeface="Roboto" panose="02000000000000000000" pitchFamily="2" charset="0"/>
              <a:ea typeface="Roboto" panose="02000000000000000000" pitchFamily="2" charset="0"/>
            </a:rPr>
            <a:t>Kępice</a:t>
          </a:r>
        </a:p>
      </dgm:t>
    </dgm:pt>
    <dgm:pt modelId="{01D016F8-30C3-4B90-9BBC-C5FE3C49A3BF}" type="parTrans" cxnId="{41933E52-EB35-48C4-BE0E-B1963E653EFC}">
      <dgm:prSet/>
      <dgm:spPr/>
      <dgm:t>
        <a:bodyPr/>
        <a:lstStyle/>
        <a:p>
          <a:endParaRPr lang="pl-PL"/>
        </a:p>
      </dgm:t>
    </dgm:pt>
    <dgm:pt modelId="{12A34216-54C7-4DC9-88E0-B9E8C55F3C50}" type="sibTrans" cxnId="{41933E52-EB35-48C4-BE0E-B1963E653EFC}">
      <dgm:prSet/>
      <dgm:spPr/>
      <dgm:t>
        <a:bodyPr/>
        <a:lstStyle/>
        <a:p>
          <a:endParaRPr lang="pl-PL"/>
        </a:p>
      </dgm:t>
    </dgm:pt>
    <dgm:pt modelId="{E8CA4558-4404-48F9-807D-F048D188EDAC}">
      <dgm:prSet phldrT="[Tekst]" custT="1"/>
      <dgm:spPr>
        <a:solidFill>
          <a:schemeClr val="tx2">
            <a:lumMod val="40000"/>
            <a:lumOff val="60000"/>
          </a:schemeClr>
        </a:solidFill>
        <a:ln>
          <a:solidFill>
            <a:srgbClr val="002060"/>
          </a:solidFill>
        </a:ln>
      </dgm:spPr>
      <dgm:t>
        <a:bodyPr/>
        <a:lstStyle/>
        <a:p>
          <a:r>
            <a:rPr lang="pl-PL" sz="1200" b="1" dirty="0">
              <a:solidFill>
                <a:srgbClr val="008080"/>
              </a:solidFill>
              <a:latin typeface="Roboto" panose="02000000000000000000" pitchFamily="2" charset="0"/>
              <a:ea typeface="Roboto" panose="02000000000000000000" pitchFamily="2" charset="0"/>
            </a:rPr>
            <a:t>Kielce</a:t>
          </a:r>
        </a:p>
      </dgm:t>
    </dgm:pt>
    <dgm:pt modelId="{E1A5080C-4C24-4B15-A293-1E7612CE8A57}" type="parTrans" cxnId="{8732B3EF-A209-4DBB-A720-0F55C51BDFDB}">
      <dgm:prSet/>
      <dgm:spPr/>
      <dgm:t>
        <a:bodyPr/>
        <a:lstStyle/>
        <a:p>
          <a:endParaRPr lang="pl-PL"/>
        </a:p>
      </dgm:t>
    </dgm:pt>
    <dgm:pt modelId="{C68E3CDD-775E-431E-8B62-AF30556D7938}" type="sibTrans" cxnId="{8732B3EF-A209-4DBB-A720-0F55C51BDFDB}">
      <dgm:prSet/>
      <dgm:spPr/>
      <dgm:t>
        <a:bodyPr/>
        <a:lstStyle/>
        <a:p>
          <a:endParaRPr lang="pl-PL"/>
        </a:p>
      </dgm:t>
    </dgm:pt>
    <dgm:pt modelId="{E3AEF29B-887B-4822-A265-C67FA73525A4}">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Kłodzko</a:t>
          </a:r>
        </a:p>
      </dgm:t>
    </dgm:pt>
    <dgm:pt modelId="{86AA228D-F2D0-4B0F-9781-D0221CF54506}" type="parTrans" cxnId="{C270860E-58DF-4DC8-9C6C-588937D41EE2}">
      <dgm:prSet/>
      <dgm:spPr/>
      <dgm:t>
        <a:bodyPr/>
        <a:lstStyle/>
        <a:p>
          <a:endParaRPr lang="pl-PL"/>
        </a:p>
      </dgm:t>
    </dgm:pt>
    <dgm:pt modelId="{7F003ACD-0D5E-4BCE-8C6C-69F3A9B183B1}" type="sibTrans" cxnId="{C270860E-58DF-4DC8-9C6C-588937D41EE2}">
      <dgm:prSet/>
      <dgm:spPr/>
      <dgm:t>
        <a:bodyPr/>
        <a:lstStyle/>
        <a:p>
          <a:endParaRPr lang="pl-PL"/>
        </a:p>
      </dgm:t>
    </dgm:pt>
    <dgm:pt modelId="{D4C54E71-C3F1-4F10-B855-A23103313C3D}" type="pres">
      <dgm:prSet presAssocID="{CD929CF7-D97A-4FD0-9201-6A349461EB05}" presName="diagram" presStyleCnt="0">
        <dgm:presLayoutVars>
          <dgm:dir/>
          <dgm:resizeHandles val="exact"/>
        </dgm:presLayoutVars>
      </dgm:prSet>
      <dgm:spPr/>
    </dgm:pt>
    <dgm:pt modelId="{D135B331-2AB8-4C5C-B9FF-8233C063B1F1}" type="pres">
      <dgm:prSet presAssocID="{426CD9EA-88A9-4109-84B7-DAF77314463A}" presName="node" presStyleLbl="node1" presStyleIdx="0" presStyleCnt="5">
        <dgm:presLayoutVars>
          <dgm:bulletEnabled val="1"/>
        </dgm:presLayoutVars>
      </dgm:prSet>
      <dgm:spPr/>
    </dgm:pt>
    <dgm:pt modelId="{3D722BD9-801F-41C5-9435-7111506BA264}" type="pres">
      <dgm:prSet presAssocID="{5ACE6811-A158-415B-ACCA-9DF2BB29AAFA}" presName="sibTrans" presStyleCnt="0"/>
      <dgm:spPr/>
    </dgm:pt>
    <dgm:pt modelId="{46731174-AF73-4CBF-87E5-A4C0ECA4DDFB}" type="pres">
      <dgm:prSet presAssocID="{9CB54E1D-8320-4CDE-BC74-919052A62A3A}" presName="node" presStyleLbl="node1" presStyleIdx="1" presStyleCnt="5">
        <dgm:presLayoutVars>
          <dgm:bulletEnabled val="1"/>
        </dgm:presLayoutVars>
      </dgm:prSet>
      <dgm:spPr/>
    </dgm:pt>
    <dgm:pt modelId="{2FA339C6-6BDB-45E2-8A84-123425BC52F6}" type="pres">
      <dgm:prSet presAssocID="{FB13337F-70B9-443B-B10D-0CBEE3FCA75F}" presName="sibTrans" presStyleCnt="0"/>
      <dgm:spPr/>
    </dgm:pt>
    <dgm:pt modelId="{A256760B-036D-447C-A15E-2A9ABBB9D0D3}" type="pres">
      <dgm:prSet presAssocID="{3E198A04-EE60-446F-AEE1-3CA3EC4713E1}" presName="node" presStyleLbl="node1" presStyleIdx="2" presStyleCnt="5">
        <dgm:presLayoutVars>
          <dgm:bulletEnabled val="1"/>
        </dgm:presLayoutVars>
      </dgm:prSet>
      <dgm:spPr/>
    </dgm:pt>
    <dgm:pt modelId="{AFFF56D1-779C-446A-B64D-1956B14ECA35}" type="pres">
      <dgm:prSet presAssocID="{12A34216-54C7-4DC9-88E0-B9E8C55F3C50}" presName="sibTrans" presStyleCnt="0"/>
      <dgm:spPr/>
    </dgm:pt>
    <dgm:pt modelId="{A0DCB004-E562-4318-B7EE-560EAD35637F}" type="pres">
      <dgm:prSet presAssocID="{E8CA4558-4404-48F9-807D-F048D188EDAC}" presName="node" presStyleLbl="node1" presStyleIdx="3" presStyleCnt="5" custLinFactNeighborX="-840" custLinFactNeighborY="-340">
        <dgm:presLayoutVars>
          <dgm:bulletEnabled val="1"/>
        </dgm:presLayoutVars>
      </dgm:prSet>
      <dgm:spPr/>
    </dgm:pt>
    <dgm:pt modelId="{0CC26FEE-5FE4-4817-AF84-A12947B8352B}" type="pres">
      <dgm:prSet presAssocID="{C68E3CDD-775E-431E-8B62-AF30556D7938}" presName="sibTrans" presStyleCnt="0"/>
      <dgm:spPr/>
    </dgm:pt>
    <dgm:pt modelId="{6EE669C7-4041-4981-B768-FFF3D2DA0ABD}" type="pres">
      <dgm:prSet presAssocID="{E3AEF29B-887B-4822-A265-C67FA73525A4}" presName="node" presStyleLbl="node1" presStyleIdx="4" presStyleCnt="5">
        <dgm:presLayoutVars>
          <dgm:bulletEnabled val="1"/>
        </dgm:presLayoutVars>
      </dgm:prSet>
      <dgm:spPr/>
    </dgm:pt>
  </dgm:ptLst>
  <dgm:cxnLst>
    <dgm:cxn modelId="{C270860E-58DF-4DC8-9C6C-588937D41EE2}" srcId="{CD929CF7-D97A-4FD0-9201-6A349461EB05}" destId="{E3AEF29B-887B-4822-A265-C67FA73525A4}" srcOrd="4" destOrd="0" parTransId="{86AA228D-F2D0-4B0F-9781-D0221CF54506}" sibTransId="{7F003ACD-0D5E-4BCE-8C6C-69F3A9B183B1}"/>
    <dgm:cxn modelId="{0DC66811-5AFF-4544-8DEB-E61D9DE2ECB6}" type="presOf" srcId="{426CD9EA-88A9-4109-84B7-DAF77314463A}" destId="{D135B331-2AB8-4C5C-B9FF-8233C063B1F1}" srcOrd="0" destOrd="0" presId="urn:microsoft.com/office/officeart/2005/8/layout/default"/>
    <dgm:cxn modelId="{3018F026-371C-40DC-BB21-A8919223FA99}" srcId="{CD929CF7-D97A-4FD0-9201-6A349461EB05}" destId="{9CB54E1D-8320-4CDE-BC74-919052A62A3A}" srcOrd="1" destOrd="0" parTransId="{B55106B8-ED7D-4326-9EA3-2FB413F75ED2}" sibTransId="{FB13337F-70B9-443B-B10D-0CBEE3FCA75F}"/>
    <dgm:cxn modelId="{E7EEA337-A2B6-49BD-A1B0-AF46FA9374DE}" type="presOf" srcId="{CD929CF7-D97A-4FD0-9201-6A349461EB05}" destId="{D4C54E71-C3F1-4F10-B855-A23103313C3D}" srcOrd="0" destOrd="0" presId="urn:microsoft.com/office/officeart/2005/8/layout/default"/>
    <dgm:cxn modelId="{DB598651-A2F3-4D9E-BFB1-1E4F5097D02E}" type="presOf" srcId="{9CB54E1D-8320-4CDE-BC74-919052A62A3A}" destId="{46731174-AF73-4CBF-87E5-A4C0ECA4DDFB}" srcOrd="0" destOrd="0" presId="urn:microsoft.com/office/officeart/2005/8/layout/default"/>
    <dgm:cxn modelId="{41933E52-EB35-48C4-BE0E-B1963E653EFC}" srcId="{CD929CF7-D97A-4FD0-9201-6A349461EB05}" destId="{3E198A04-EE60-446F-AEE1-3CA3EC4713E1}" srcOrd="2" destOrd="0" parTransId="{01D016F8-30C3-4B90-9BBC-C5FE3C49A3BF}" sibTransId="{12A34216-54C7-4DC9-88E0-B9E8C55F3C50}"/>
    <dgm:cxn modelId="{AF855658-2DF9-4DFE-BB92-016E4FD01020}" type="presOf" srcId="{3E198A04-EE60-446F-AEE1-3CA3EC4713E1}" destId="{A256760B-036D-447C-A15E-2A9ABBB9D0D3}" srcOrd="0" destOrd="0" presId="urn:microsoft.com/office/officeart/2005/8/layout/default"/>
    <dgm:cxn modelId="{5A9D407B-7BC7-4CC6-BD10-049195A39FD4}" type="presOf" srcId="{E3AEF29B-887B-4822-A265-C67FA73525A4}" destId="{6EE669C7-4041-4981-B768-FFF3D2DA0ABD}" srcOrd="0" destOrd="0" presId="urn:microsoft.com/office/officeart/2005/8/layout/default"/>
    <dgm:cxn modelId="{E119549D-3401-4E92-ABA5-364508269F5F}" type="presOf" srcId="{E8CA4558-4404-48F9-807D-F048D188EDAC}" destId="{A0DCB004-E562-4318-B7EE-560EAD35637F}" srcOrd="0" destOrd="0" presId="urn:microsoft.com/office/officeart/2005/8/layout/default"/>
    <dgm:cxn modelId="{EFEABCA2-E518-46DC-AE8C-09B9BDCB2A73}" srcId="{CD929CF7-D97A-4FD0-9201-6A349461EB05}" destId="{426CD9EA-88A9-4109-84B7-DAF77314463A}" srcOrd="0" destOrd="0" parTransId="{2C9ED825-CC22-4820-9519-7AD4FFFD178C}" sibTransId="{5ACE6811-A158-415B-ACCA-9DF2BB29AAFA}"/>
    <dgm:cxn modelId="{8732B3EF-A209-4DBB-A720-0F55C51BDFDB}" srcId="{CD929CF7-D97A-4FD0-9201-6A349461EB05}" destId="{E8CA4558-4404-48F9-807D-F048D188EDAC}" srcOrd="3" destOrd="0" parTransId="{E1A5080C-4C24-4B15-A293-1E7612CE8A57}" sibTransId="{C68E3CDD-775E-431E-8B62-AF30556D7938}"/>
    <dgm:cxn modelId="{A9FC08E3-10CC-4DE3-92A8-BEAFAD465351}" type="presParOf" srcId="{D4C54E71-C3F1-4F10-B855-A23103313C3D}" destId="{D135B331-2AB8-4C5C-B9FF-8233C063B1F1}" srcOrd="0" destOrd="0" presId="urn:microsoft.com/office/officeart/2005/8/layout/default"/>
    <dgm:cxn modelId="{38AF0BC0-DF69-492E-831D-C1AC662586F7}" type="presParOf" srcId="{D4C54E71-C3F1-4F10-B855-A23103313C3D}" destId="{3D722BD9-801F-41C5-9435-7111506BA264}" srcOrd="1" destOrd="0" presId="urn:microsoft.com/office/officeart/2005/8/layout/default"/>
    <dgm:cxn modelId="{ACA795A7-5B9B-42DC-A093-4B5E52311488}" type="presParOf" srcId="{D4C54E71-C3F1-4F10-B855-A23103313C3D}" destId="{46731174-AF73-4CBF-87E5-A4C0ECA4DDFB}" srcOrd="2" destOrd="0" presId="urn:microsoft.com/office/officeart/2005/8/layout/default"/>
    <dgm:cxn modelId="{7B86B5FD-F8A7-45B3-91A1-AAE98F50C379}" type="presParOf" srcId="{D4C54E71-C3F1-4F10-B855-A23103313C3D}" destId="{2FA339C6-6BDB-45E2-8A84-123425BC52F6}" srcOrd="3" destOrd="0" presId="urn:microsoft.com/office/officeart/2005/8/layout/default"/>
    <dgm:cxn modelId="{820FE276-515A-4F69-B200-4112214F51FD}" type="presParOf" srcId="{D4C54E71-C3F1-4F10-B855-A23103313C3D}" destId="{A256760B-036D-447C-A15E-2A9ABBB9D0D3}" srcOrd="4" destOrd="0" presId="urn:microsoft.com/office/officeart/2005/8/layout/default"/>
    <dgm:cxn modelId="{A73F7FCB-6DAC-44EE-AEE6-5B05444D99C5}" type="presParOf" srcId="{D4C54E71-C3F1-4F10-B855-A23103313C3D}" destId="{AFFF56D1-779C-446A-B64D-1956B14ECA35}" srcOrd="5" destOrd="0" presId="urn:microsoft.com/office/officeart/2005/8/layout/default"/>
    <dgm:cxn modelId="{4A5FE0D7-D681-43EE-95A6-09F69AFB0E30}" type="presParOf" srcId="{D4C54E71-C3F1-4F10-B855-A23103313C3D}" destId="{A0DCB004-E562-4318-B7EE-560EAD35637F}" srcOrd="6" destOrd="0" presId="urn:microsoft.com/office/officeart/2005/8/layout/default"/>
    <dgm:cxn modelId="{786B6A7E-DCA0-475F-A629-BC134EC50A6B}" type="presParOf" srcId="{D4C54E71-C3F1-4F10-B855-A23103313C3D}" destId="{0CC26FEE-5FE4-4817-AF84-A12947B8352B}" srcOrd="7" destOrd="0" presId="urn:microsoft.com/office/officeart/2005/8/layout/default"/>
    <dgm:cxn modelId="{B48030D9-B13A-4B14-BD08-1F9EAC9D235B}" type="presParOf" srcId="{D4C54E71-C3F1-4F10-B855-A23103313C3D}" destId="{6EE669C7-4041-4981-B768-FFF3D2DA0ABD}" srcOrd="8" destOrd="0" presId="urn:microsoft.com/office/officeart/2005/8/layout/default"/>
  </dgm:cxnLst>
  <dgm:bg/>
  <dgm:whole/>
  <dgm:extLst>
    <a:ext uri="http://schemas.microsoft.com/office/drawing/2008/diagram">
      <dsp:dataModelExt xmlns:dsp="http://schemas.microsoft.com/office/drawing/2008/diagram" relId="rId1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CD929CF7-D97A-4FD0-9201-6A349461EB0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l-PL"/>
        </a:p>
      </dgm:t>
    </dgm:pt>
    <dgm:pt modelId="{426CD9EA-88A9-4109-84B7-DAF77314463A}">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Kołobrzeg</a:t>
          </a:r>
        </a:p>
      </dgm:t>
    </dgm:pt>
    <dgm:pt modelId="{2C9ED825-CC22-4820-9519-7AD4FFFD178C}" type="parTrans" cxnId="{EFEABCA2-E518-46DC-AE8C-09B9BDCB2A73}">
      <dgm:prSet/>
      <dgm:spPr/>
      <dgm:t>
        <a:bodyPr/>
        <a:lstStyle/>
        <a:p>
          <a:endParaRPr lang="pl-PL"/>
        </a:p>
      </dgm:t>
    </dgm:pt>
    <dgm:pt modelId="{5ACE6811-A158-415B-ACCA-9DF2BB29AAFA}" type="sibTrans" cxnId="{EFEABCA2-E518-46DC-AE8C-09B9BDCB2A73}">
      <dgm:prSet/>
      <dgm:spPr/>
      <dgm:t>
        <a:bodyPr/>
        <a:lstStyle/>
        <a:p>
          <a:endParaRPr lang="pl-PL"/>
        </a:p>
      </dgm:t>
    </dgm:pt>
    <dgm:pt modelId="{9CB54E1D-8320-4CDE-BC74-919052A62A3A}">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Krosno</a:t>
          </a:r>
        </a:p>
      </dgm:t>
    </dgm:pt>
    <dgm:pt modelId="{B55106B8-ED7D-4326-9EA3-2FB413F75ED2}" type="parTrans" cxnId="{3018F026-371C-40DC-BB21-A8919223FA99}">
      <dgm:prSet/>
      <dgm:spPr/>
      <dgm:t>
        <a:bodyPr/>
        <a:lstStyle/>
        <a:p>
          <a:endParaRPr lang="pl-PL"/>
        </a:p>
      </dgm:t>
    </dgm:pt>
    <dgm:pt modelId="{FB13337F-70B9-443B-B10D-0CBEE3FCA75F}" type="sibTrans" cxnId="{3018F026-371C-40DC-BB21-A8919223FA99}">
      <dgm:prSet/>
      <dgm:spPr/>
      <dgm:t>
        <a:bodyPr/>
        <a:lstStyle/>
        <a:p>
          <a:endParaRPr lang="pl-PL"/>
        </a:p>
      </dgm:t>
    </dgm:pt>
    <dgm:pt modelId="{3E198A04-EE60-446F-AEE1-3CA3EC4713E1}">
      <dgm:prSet phldrT="[Tekst]" custT="1"/>
      <dgm:spPr>
        <a:solidFill>
          <a:schemeClr val="tx2">
            <a:lumMod val="40000"/>
            <a:lumOff val="60000"/>
          </a:schemeClr>
        </a:solidFill>
        <a:ln>
          <a:solidFill>
            <a:srgbClr val="002060"/>
          </a:solidFill>
        </a:ln>
      </dgm:spPr>
      <dgm:t>
        <a:bodyPr/>
        <a:lstStyle/>
        <a:p>
          <a:r>
            <a:rPr lang="pl-PL" sz="1200" b="1" dirty="0">
              <a:solidFill>
                <a:schemeClr val="accent2">
                  <a:lumMod val="50000"/>
                </a:schemeClr>
              </a:solidFill>
              <a:latin typeface="Roboto" panose="02000000000000000000" pitchFamily="2" charset="0"/>
              <a:ea typeface="Roboto" panose="02000000000000000000" pitchFamily="2" charset="0"/>
            </a:rPr>
            <a:t>Krynica Zdrój</a:t>
          </a:r>
        </a:p>
      </dgm:t>
    </dgm:pt>
    <dgm:pt modelId="{01D016F8-30C3-4B90-9BBC-C5FE3C49A3BF}" type="parTrans" cxnId="{41933E52-EB35-48C4-BE0E-B1963E653EFC}">
      <dgm:prSet/>
      <dgm:spPr/>
      <dgm:t>
        <a:bodyPr/>
        <a:lstStyle/>
        <a:p>
          <a:endParaRPr lang="pl-PL"/>
        </a:p>
      </dgm:t>
    </dgm:pt>
    <dgm:pt modelId="{12A34216-54C7-4DC9-88E0-B9E8C55F3C50}" type="sibTrans" cxnId="{41933E52-EB35-48C4-BE0E-B1963E653EFC}">
      <dgm:prSet/>
      <dgm:spPr/>
      <dgm:t>
        <a:bodyPr/>
        <a:lstStyle/>
        <a:p>
          <a:endParaRPr lang="pl-PL"/>
        </a:p>
      </dgm:t>
    </dgm:pt>
    <dgm:pt modelId="{E8CA4558-4404-48F9-807D-F048D188EDAC}">
      <dgm:prSet phldrT="[Tekst]" custT="1"/>
      <dgm:spPr>
        <a:solidFill>
          <a:schemeClr val="tx2">
            <a:lumMod val="40000"/>
            <a:lumOff val="60000"/>
          </a:schemeClr>
        </a:solidFill>
        <a:ln>
          <a:solidFill>
            <a:srgbClr val="002060"/>
          </a:solidFill>
        </a:ln>
      </dgm:spPr>
      <dgm:t>
        <a:bodyPr/>
        <a:lstStyle/>
        <a:p>
          <a:r>
            <a:rPr lang="pl-PL" sz="1200" b="1" dirty="0">
              <a:solidFill>
                <a:srgbClr val="008080"/>
              </a:solidFill>
              <a:latin typeface="Roboto" panose="02000000000000000000" pitchFamily="2" charset="0"/>
              <a:ea typeface="Roboto" panose="02000000000000000000" pitchFamily="2" charset="0"/>
            </a:rPr>
            <a:t>Lublin</a:t>
          </a:r>
        </a:p>
      </dgm:t>
    </dgm:pt>
    <dgm:pt modelId="{E1A5080C-4C24-4B15-A293-1E7612CE8A57}" type="parTrans" cxnId="{8732B3EF-A209-4DBB-A720-0F55C51BDFDB}">
      <dgm:prSet/>
      <dgm:spPr/>
      <dgm:t>
        <a:bodyPr/>
        <a:lstStyle/>
        <a:p>
          <a:endParaRPr lang="pl-PL"/>
        </a:p>
      </dgm:t>
    </dgm:pt>
    <dgm:pt modelId="{C68E3CDD-775E-431E-8B62-AF30556D7938}" type="sibTrans" cxnId="{8732B3EF-A209-4DBB-A720-0F55C51BDFDB}">
      <dgm:prSet/>
      <dgm:spPr/>
      <dgm:t>
        <a:bodyPr/>
        <a:lstStyle/>
        <a:p>
          <a:endParaRPr lang="pl-PL"/>
        </a:p>
      </dgm:t>
    </dgm:pt>
    <dgm:pt modelId="{E3AEF29B-887B-4822-A265-C67FA73525A4}">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Mińsk Mazowiecki</a:t>
          </a:r>
        </a:p>
      </dgm:t>
    </dgm:pt>
    <dgm:pt modelId="{86AA228D-F2D0-4B0F-9781-D0221CF54506}" type="parTrans" cxnId="{C270860E-58DF-4DC8-9C6C-588937D41EE2}">
      <dgm:prSet/>
      <dgm:spPr/>
      <dgm:t>
        <a:bodyPr/>
        <a:lstStyle/>
        <a:p>
          <a:endParaRPr lang="pl-PL"/>
        </a:p>
      </dgm:t>
    </dgm:pt>
    <dgm:pt modelId="{7F003ACD-0D5E-4BCE-8C6C-69F3A9B183B1}" type="sibTrans" cxnId="{C270860E-58DF-4DC8-9C6C-588937D41EE2}">
      <dgm:prSet/>
      <dgm:spPr/>
      <dgm:t>
        <a:bodyPr/>
        <a:lstStyle/>
        <a:p>
          <a:endParaRPr lang="pl-PL"/>
        </a:p>
      </dgm:t>
    </dgm:pt>
    <dgm:pt modelId="{D4C54E71-C3F1-4F10-B855-A23103313C3D}" type="pres">
      <dgm:prSet presAssocID="{CD929CF7-D97A-4FD0-9201-6A349461EB05}" presName="diagram" presStyleCnt="0">
        <dgm:presLayoutVars>
          <dgm:dir/>
          <dgm:resizeHandles val="exact"/>
        </dgm:presLayoutVars>
      </dgm:prSet>
      <dgm:spPr/>
    </dgm:pt>
    <dgm:pt modelId="{D135B331-2AB8-4C5C-B9FF-8233C063B1F1}" type="pres">
      <dgm:prSet presAssocID="{426CD9EA-88A9-4109-84B7-DAF77314463A}" presName="node" presStyleLbl="node1" presStyleIdx="0" presStyleCnt="5">
        <dgm:presLayoutVars>
          <dgm:bulletEnabled val="1"/>
        </dgm:presLayoutVars>
      </dgm:prSet>
      <dgm:spPr/>
    </dgm:pt>
    <dgm:pt modelId="{3D722BD9-801F-41C5-9435-7111506BA264}" type="pres">
      <dgm:prSet presAssocID="{5ACE6811-A158-415B-ACCA-9DF2BB29AAFA}" presName="sibTrans" presStyleCnt="0"/>
      <dgm:spPr/>
    </dgm:pt>
    <dgm:pt modelId="{46731174-AF73-4CBF-87E5-A4C0ECA4DDFB}" type="pres">
      <dgm:prSet presAssocID="{9CB54E1D-8320-4CDE-BC74-919052A62A3A}" presName="node" presStyleLbl="node1" presStyleIdx="1" presStyleCnt="5">
        <dgm:presLayoutVars>
          <dgm:bulletEnabled val="1"/>
        </dgm:presLayoutVars>
      </dgm:prSet>
      <dgm:spPr/>
    </dgm:pt>
    <dgm:pt modelId="{2FA339C6-6BDB-45E2-8A84-123425BC52F6}" type="pres">
      <dgm:prSet presAssocID="{FB13337F-70B9-443B-B10D-0CBEE3FCA75F}" presName="sibTrans" presStyleCnt="0"/>
      <dgm:spPr/>
    </dgm:pt>
    <dgm:pt modelId="{A256760B-036D-447C-A15E-2A9ABBB9D0D3}" type="pres">
      <dgm:prSet presAssocID="{3E198A04-EE60-446F-AEE1-3CA3EC4713E1}" presName="node" presStyleLbl="node1" presStyleIdx="2" presStyleCnt="5">
        <dgm:presLayoutVars>
          <dgm:bulletEnabled val="1"/>
        </dgm:presLayoutVars>
      </dgm:prSet>
      <dgm:spPr/>
    </dgm:pt>
    <dgm:pt modelId="{AFFF56D1-779C-446A-B64D-1956B14ECA35}" type="pres">
      <dgm:prSet presAssocID="{12A34216-54C7-4DC9-88E0-B9E8C55F3C50}" presName="sibTrans" presStyleCnt="0"/>
      <dgm:spPr/>
    </dgm:pt>
    <dgm:pt modelId="{A0DCB004-E562-4318-B7EE-560EAD35637F}" type="pres">
      <dgm:prSet presAssocID="{E8CA4558-4404-48F9-807D-F048D188EDAC}" presName="node" presStyleLbl="node1" presStyleIdx="3" presStyleCnt="5">
        <dgm:presLayoutVars>
          <dgm:bulletEnabled val="1"/>
        </dgm:presLayoutVars>
      </dgm:prSet>
      <dgm:spPr/>
    </dgm:pt>
    <dgm:pt modelId="{0CC26FEE-5FE4-4817-AF84-A12947B8352B}" type="pres">
      <dgm:prSet presAssocID="{C68E3CDD-775E-431E-8B62-AF30556D7938}" presName="sibTrans" presStyleCnt="0"/>
      <dgm:spPr/>
    </dgm:pt>
    <dgm:pt modelId="{6EE669C7-4041-4981-B768-FFF3D2DA0ABD}" type="pres">
      <dgm:prSet presAssocID="{E3AEF29B-887B-4822-A265-C67FA73525A4}" presName="node" presStyleLbl="node1" presStyleIdx="4" presStyleCnt="5">
        <dgm:presLayoutVars>
          <dgm:bulletEnabled val="1"/>
        </dgm:presLayoutVars>
      </dgm:prSet>
      <dgm:spPr/>
    </dgm:pt>
  </dgm:ptLst>
  <dgm:cxnLst>
    <dgm:cxn modelId="{C270860E-58DF-4DC8-9C6C-588937D41EE2}" srcId="{CD929CF7-D97A-4FD0-9201-6A349461EB05}" destId="{E3AEF29B-887B-4822-A265-C67FA73525A4}" srcOrd="4" destOrd="0" parTransId="{86AA228D-F2D0-4B0F-9781-D0221CF54506}" sibTransId="{7F003ACD-0D5E-4BCE-8C6C-69F3A9B183B1}"/>
    <dgm:cxn modelId="{0DC66811-5AFF-4544-8DEB-E61D9DE2ECB6}" type="presOf" srcId="{426CD9EA-88A9-4109-84B7-DAF77314463A}" destId="{D135B331-2AB8-4C5C-B9FF-8233C063B1F1}" srcOrd="0" destOrd="0" presId="urn:microsoft.com/office/officeart/2005/8/layout/default"/>
    <dgm:cxn modelId="{3018F026-371C-40DC-BB21-A8919223FA99}" srcId="{CD929CF7-D97A-4FD0-9201-6A349461EB05}" destId="{9CB54E1D-8320-4CDE-BC74-919052A62A3A}" srcOrd="1" destOrd="0" parTransId="{B55106B8-ED7D-4326-9EA3-2FB413F75ED2}" sibTransId="{FB13337F-70B9-443B-B10D-0CBEE3FCA75F}"/>
    <dgm:cxn modelId="{E7EEA337-A2B6-49BD-A1B0-AF46FA9374DE}" type="presOf" srcId="{CD929CF7-D97A-4FD0-9201-6A349461EB05}" destId="{D4C54E71-C3F1-4F10-B855-A23103313C3D}" srcOrd="0" destOrd="0" presId="urn:microsoft.com/office/officeart/2005/8/layout/default"/>
    <dgm:cxn modelId="{DB598651-A2F3-4D9E-BFB1-1E4F5097D02E}" type="presOf" srcId="{9CB54E1D-8320-4CDE-BC74-919052A62A3A}" destId="{46731174-AF73-4CBF-87E5-A4C0ECA4DDFB}" srcOrd="0" destOrd="0" presId="urn:microsoft.com/office/officeart/2005/8/layout/default"/>
    <dgm:cxn modelId="{41933E52-EB35-48C4-BE0E-B1963E653EFC}" srcId="{CD929CF7-D97A-4FD0-9201-6A349461EB05}" destId="{3E198A04-EE60-446F-AEE1-3CA3EC4713E1}" srcOrd="2" destOrd="0" parTransId="{01D016F8-30C3-4B90-9BBC-C5FE3C49A3BF}" sibTransId="{12A34216-54C7-4DC9-88E0-B9E8C55F3C50}"/>
    <dgm:cxn modelId="{AF855658-2DF9-4DFE-BB92-016E4FD01020}" type="presOf" srcId="{3E198A04-EE60-446F-AEE1-3CA3EC4713E1}" destId="{A256760B-036D-447C-A15E-2A9ABBB9D0D3}" srcOrd="0" destOrd="0" presId="urn:microsoft.com/office/officeart/2005/8/layout/default"/>
    <dgm:cxn modelId="{5A9D407B-7BC7-4CC6-BD10-049195A39FD4}" type="presOf" srcId="{E3AEF29B-887B-4822-A265-C67FA73525A4}" destId="{6EE669C7-4041-4981-B768-FFF3D2DA0ABD}" srcOrd="0" destOrd="0" presId="urn:microsoft.com/office/officeart/2005/8/layout/default"/>
    <dgm:cxn modelId="{E119549D-3401-4E92-ABA5-364508269F5F}" type="presOf" srcId="{E8CA4558-4404-48F9-807D-F048D188EDAC}" destId="{A0DCB004-E562-4318-B7EE-560EAD35637F}" srcOrd="0" destOrd="0" presId="urn:microsoft.com/office/officeart/2005/8/layout/default"/>
    <dgm:cxn modelId="{EFEABCA2-E518-46DC-AE8C-09B9BDCB2A73}" srcId="{CD929CF7-D97A-4FD0-9201-6A349461EB05}" destId="{426CD9EA-88A9-4109-84B7-DAF77314463A}" srcOrd="0" destOrd="0" parTransId="{2C9ED825-CC22-4820-9519-7AD4FFFD178C}" sibTransId="{5ACE6811-A158-415B-ACCA-9DF2BB29AAFA}"/>
    <dgm:cxn modelId="{8732B3EF-A209-4DBB-A720-0F55C51BDFDB}" srcId="{CD929CF7-D97A-4FD0-9201-6A349461EB05}" destId="{E8CA4558-4404-48F9-807D-F048D188EDAC}" srcOrd="3" destOrd="0" parTransId="{E1A5080C-4C24-4B15-A293-1E7612CE8A57}" sibTransId="{C68E3CDD-775E-431E-8B62-AF30556D7938}"/>
    <dgm:cxn modelId="{A9FC08E3-10CC-4DE3-92A8-BEAFAD465351}" type="presParOf" srcId="{D4C54E71-C3F1-4F10-B855-A23103313C3D}" destId="{D135B331-2AB8-4C5C-B9FF-8233C063B1F1}" srcOrd="0" destOrd="0" presId="urn:microsoft.com/office/officeart/2005/8/layout/default"/>
    <dgm:cxn modelId="{38AF0BC0-DF69-492E-831D-C1AC662586F7}" type="presParOf" srcId="{D4C54E71-C3F1-4F10-B855-A23103313C3D}" destId="{3D722BD9-801F-41C5-9435-7111506BA264}" srcOrd="1" destOrd="0" presId="urn:microsoft.com/office/officeart/2005/8/layout/default"/>
    <dgm:cxn modelId="{ACA795A7-5B9B-42DC-A093-4B5E52311488}" type="presParOf" srcId="{D4C54E71-C3F1-4F10-B855-A23103313C3D}" destId="{46731174-AF73-4CBF-87E5-A4C0ECA4DDFB}" srcOrd="2" destOrd="0" presId="urn:microsoft.com/office/officeart/2005/8/layout/default"/>
    <dgm:cxn modelId="{7B86B5FD-F8A7-45B3-91A1-AAE98F50C379}" type="presParOf" srcId="{D4C54E71-C3F1-4F10-B855-A23103313C3D}" destId="{2FA339C6-6BDB-45E2-8A84-123425BC52F6}" srcOrd="3" destOrd="0" presId="urn:microsoft.com/office/officeart/2005/8/layout/default"/>
    <dgm:cxn modelId="{820FE276-515A-4F69-B200-4112214F51FD}" type="presParOf" srcId="{D4C54E71-C3F1-4F10-B855-A23103313C3D}" destId="{A256760B-036D-447C-A15E-2A9ABBB9D0D3}" srcOrd="4" destOrd="0" presId="urn:microsoft.com/office/officeart/2005/8/layout/default"/>
    <dgm:cxn modelId="{A73F7FCB-6DAC-44EE-AEE6-5B05444D99C5}" type="presParOf" srcId="{D4C54E71-C3F1-4F10-B855-A23103313C3D}" destId="{AFFF56D1-779C-446A-B64D-1956B14ECA35}" srcOrd="5" destOrd="0" presId="urn:microsoft.com/office/officeart/2005/8/layout/default"/>
    <dgm:cxn modelId="{4A5FE0D7-D681-43EE-95A6-09F69AFB0E30}" type="presParOf" srcId="{D4C54E71-C3F1-4F10-B855-A23103313C3D}" destId="{A0DCB004-E562-4318-B7EE-560EAD35637F}" srcOrd="6" destOrd="0" presId="urn:microsoft.com/office/officeart/2005/8/layout/default"/>
    <dgm:cxn modelId="{786B6A7E-DCA0-475F-A629-BC134EC50A6B}" type="presParOf" srcId="{D4C54E71-C3F1-4F10-B855-A23103313C3D}" destId="{0CC26FEE-5FE4-4817-AF84-A12947B8352B}" srcOrd="7" destOrd="0" presId="urn:microsoft.com/office/officeart/2005/8/layout/default"/>
    <dgm:cxn modelId="{B48030D9-B13A-4B14-BD08-1F9EAC9D235B}" type="presParOf" srcId="{D4C54E71-C3F1-4F10-B855-A23103313C3D}" destId="{6EE669C7-4041-4981-B768-FFF3D2DA0ABD}" srcOrd="8" destOrd="0" presId="urn:microsoft.com/office/officeart/2005/8/layout/default"/>
  </dgm:cxnLst>
  <dgm:bg/>
  <dgm:whole/>
  <dgm:extLst>
    <a:ext uri="http://schemas.microsoft.com/office/drawing/2008/diagram">
      <dsp:dataModelExt xmlns:dsp="http://schemas.microsoft.com/office/drawing/2008/diagram" relId="rId22"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D929CF7-D97A-4FD0-9201-6A349461EB0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l-PL"/>
        </a:p>
      </dgm:t>
    </dgm:pt>
    <dgm:pt modelId="{426CD9EA-88A9-4109-84B7-DAF77314463A}">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Nakło n. Notecią</a:t>
          </a:r>
        </a:p>
      </dgm:t>
    </dgm:pt>
    <dgm:pt modelId="{2C9ED825-CC22-4820-9519-7AD4FFFD178C}" type="parTrans" cxnId="{EFEABCA2-E518-46DC-AE8C-09B9BDCB2A73}">
      <dgm:prSet/>
      <dgm:spPr/>
      <dgm:t>
        <a:bodyPr/>
        <a:lstStyle/>
        <a:p>
          <a:endParaRPr lang="pl-PL"/>
        </a:p>
      </dgm:t>
    </dgm:pt>
    <dgm:pt modelId="{5ACE6811-A158-415B-ACCA-9DF2BB29AAFA}" type="sibTrans" cxnId="{EFEABCA2-E518-46DC-AE8C-09B9BDCB2A73}">
      <dgm:prSet/>
      <dgm:spPr/>
      <dgm:t>
        <a:bodyPr/>
        <a:lstStyle/>
        <a:p>
          <a:endParaRPr lang="pl-PL"/>
        </a:p>
      </dgm:t>
    </dgm:pt>
    <dgm:pt modelId="{9CB54E1D-8320-4CDE-BC74-919052A62A3A}">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Nowa Ruda</a:t>
          </a:r>
        </a:p>
      </dgm:t>
    </dgm:pt>
    <dgm:pt modelId="{B55106B8-ED7D-4326-9EA3-2FB413F75ED2}" type="parTrans" cxnId="{3018F026-371C-40DC-BB21-A8919223FA99}">
      <dgm:prSet/>
      <dgm:spPr/>
      <dgm:t>
        <a:bodyPr/>
        <a:lstStyle/>
        <a:p>
          <a:endParaRPr lang="pl-PL"/>
        </a:p>
      </dgm:t>
    </dgm:pt>
    <dgm:pt modelId="{FB13337F-70B9-443B-B10D-0CBEE3FCA75F}" type="sibTrans" cxnId="{3018F026-371C-40DC-BB21-A8919223FA99}">
      <dgm:prSet/>
      <dgm:spPr/>
      <dgm:t>
        <a:bodyPr/>
        <a:lstStyle/>
        <a:p>
          <a:endParaRPr lang="pl-PL"/>
        </a:p>
      </dgm:t>
    </dgm:pt>
    <dgm:pt modelId="{3E198A04-EE60-446F-AEE1-3CA3EC4713E1}">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Ostróda</a:t>
          </a:r>
        </a:p>
      </dgm:t>
    </dgm:pt>
    <dgm:pt modelId="{01D016F8-30C3-4B90-9BBC-C5FE3C49A3BF}" type="parTrans" cxnId="{41933E52-EB35-48C4-BE0E-B1963E653EFC}">
      <dgm:prSet/>
      <dgm:spPr/>
      <dgm:t>
        <a:bodyPr/>
        <a:lstStyle/>
        <a:p>
          <a:endParaRPr lang="pl-PL"/>
        </a:p>
      </dgm:t>
    </dgm:pt>
    <dgm:pt modelId="{12A34216-54C7-4DC9-88E0-B9E8C55F3C50}" type="sibTrans" cxnId="{41933E52-EB35-48C4-BE0E-B1963E653EFC}">
      <dgm:prSet/>
      <dgm:spPr/>
      <dgm:t>
        <a:bodyPr/>
        <a:lstStyle/>
        <a:p>
          <a:endParaRPr lang="pl-PL"/>
        </a:p>
      </dgm:t>
    </dgm:pt>
    <dgm:pt modelId="{E8CA4558-4404-48F9-807D-F048D188EDAC}">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Pleszew</a:t>
          </a:r>
        </a:p>
      </dgm:t>
    </dgm:pt>
    <dgm:pt modelId="{E1A5080C-4C24-4B15-A293-1E7612CE8A57}" type="parTrans" cxnId="{8732B3EF-A209-4DBB-A720-0F55C51BDFDB}">
      <dgm:prSet/>
      <dgm:spPr/>
      <dgm:t>
        <a:bodyPr/>
        <a:lstStyle/>
        <a:p>
          <a:endParaRPr lang="pl-PL"/>
        </a:p>
      </dgm:t>
    </dgm:pt>
    <dgm:pt modelId="{C68E3CDD-775E-431E-8B62-AF30556D7938}" type="sibTrans" cxnId="{8732B3EF-A209-4DBB-A720-0F55C51BDFDB}">
      <dgm:prSet/>
      <dgm:spPr/>
      <dgm:t>
        <a:bodyPr/>
        <a:lstStyle/>
        <a:p>
          <a:endParaRPr lang="pl-PL"/>
        </a:p>
      </dgm:t>
    </dgm:pt>
    <dgm:pt modelId="{E3AEF29B-887B-4822-A265-C67FA73525A4}">
      <dgm:prSet phldrT="[Tekst]" custT="1"/>
      <dgm:spPr>
        <a:solidFill>
          <a:schemeClr val="tx2">
            <a:lumMod val="40000"/>
            <a:lumOff val="60000"/>
          </a:schemeClr>
        </a:solidFill>
        <a:ln>
          <a:solidFill>
            <a:srgbClr val="002060"/>
          </a:solidFill>
        </a:ln>
      </dgm:spPr>
      <dgm:t>
        <a:bodyPr/>
        <a:lstStyle/>
        <a:p>
          <a:r>
            <a:rPr lang="pl-PL" sz="1200" b="1" dirty="0">
              <a:solidFill>
                <a:schemeClr val="accent2">
                  <a:lumMod val="50000"/>
                </a:schemeClr>
              </a:solidFill>
              <a:latin typeface="Roboto" panose="02000000000000000000" pitchFamily="2" charset="0"/>
              <a:ea typeface="Roboto" panose="02000000000000000000" pitchFamily="2" charset="0"/>
            </a:rPr>
            <a:t>Podkowa</a:t>
          </a:r>
          <a:r>
            <a:rPr lang="pl-PL" sz="1200" b="1" dirty="0">
              <a:solidFill>
                <a:schemeClr val="tx2"/>
              </a:solidFill>
              <a:latin typeface="Roboto" panose="02000000000000000000" pitchFamily="2" charset="0"/>
              <a:ea typeface="Roboto" panose="02000000000000000000" pitchFamily="2" charset="0"/>
            </a:rPr>
            <a:t> </a:t>
          </a:r>
          <a:r>
            <a:rPr lang="pl-PL" sz="1200" b="1" dirty="0">
              <a:solidFill>
                <a:schemeClr val="accent2">
                  <a:lumMod val="50000"/>
                </a:schemeClr>
              </a:solidFill>
              <a:latin typeface="Roboto" panose="02000000000000000000" pitchFamily="2" charset="0"/>
              <a:ea typeface="Roboto" panose="02000000000000000000" pitchFamily="2" charset="0"/>
            </a:rPr>
            <a:t>Leśna</a:t>
          </a:r>
        </a:p>
      </dgm:t>
    </dgm:pt>
    <dgm:pt modelId="{86AA228D-F2D0-4B0F-9781-D0221CF54506}" type="parTrans" cxnId="{C270860E-58DF-4DC8-9C6C-588937D41EE2}">
      <dgm:prSet/>
      <dgm:spPr/>
      <dgm:t>
        <a:bodyPr/>
        <a:lstStyle/>
        <a:p>
          <a:endParaRPr lang="pl-PL"/>
        </a:p>
      </dgm:t>
    </dgm:pt>
    <dgm:pt modelId="{7F003ACD-0D5E-4BCE-8C6C-69F3A9B183B1}" type="sibTrans" cxnId="{C270860E-58DF-4DC8-9C6C-588937D41EE2}">
      <dgm:prSet/>
      <dgm:spPr/>
      <dgm:t>
        <a:bodyPr/>
        <a:lstStyle/>
        <a:p>
          <a:endParaRPr lang="pl-PL"/>
        </a:p>
      </dgm:t>
    </dgm:pt>
    <dgm:pt modelId="{D4C54E71-C3F1-4F10-B855-A23103313C3D}" type="pres">
      <dgm:prSet presAssocID="{CD929CF7-D97A-4FD0-9201-6A349461EB05}" presName="diagram" presStyleCnt="0">
        <dgm:presLayoutVars>
          <dgm:dir/>
          <dgm:resizeHandles val="exact"/>
        </dgm:presLayoutVars>
      </dgm:prSet>
      <dgm:spPr/>
    </dgm:pt>
    <dgm:pt modelId="{D135B331-2AB8-4C5C-B9FF-8233C063B1F1}" type="pres">
      <dgm:prSet presAssocID="{426CD9EA-88A9-4109-84B7-DAF77314463A}" presName="node" presStyleLbl="node1" presStyleIdx="0" presStyleCnt="5">
        <dgm:presLayoutVars>
          <dgm:bulletEnabled val="1"/>
        </dgm:presLayoutVars>
      </dgm:prSet>
      <dgm:spPr/>
    </dgm:pt>
    <dgm:pt modelId="{3D722BD9-801F-41C5-9435-7111506BA264}" type="pres">
      <dgm:prSet presAssocID="{5ACE6811-A158-415B-ACCA-9DF2BB29AAFA}" presName="sibTrans" presStyleCnt="0"/>
      <dgm:spPr/>
    </dgm:pt>
    <dgm:pt modelId="{46731174-AF73-4CBF-87E5-A4C0ECA4DDFB}" type="pres">
      <dgm:prSet presAssocID="{9CB54E1D-8320-4CDE-BC74-919052A62A3A}" presName="node" presStyleLbl="node1" presStyleIdx="1" presStyleCnt="5">
        <dgm:presLayoutVars>
          <dgm:bulletEnabled val="1"/>
        </dgm:presLayoutVars>
      </dgm:prSet>
      <dgm:spPr/>
    </dgm:pt>
    <dgm:pt modelId="{2FA339C6-6BDB-45E2-8A84-123425BC52F6}" type="pres">
      <dgm:prSet presAssocID="{FB13337F-70B9-443B-B10D-0CBEE3FCA75F}" presName="sibTrans" presStyleCnt="0"/>
      <dgm:spPr/>
    </dgm:pt>
    <dgm:pt modelId="{A256760B-036D-447C-A15E-2A9ABBB9D0D3}" type="pres">
      <dgm:prSet presAssocID="{3E198A04-EE60-446F-AEE1-3CA3EC4713E1}" presName="node" presStyleLbl="node1" presStyleIdx="2" presStyleCnt="5">
        <dgm:presLayoutVars>
          <dgm:bulletEnabled val="1"/>
        </dgm:presLayoutVars>
      </dgm:prSet>
      <dgm:spPr/>
    </dgm:pt>
    <dgm:pt modelId="{AFFF56D1-779C-446A-B64D-1956B14ECA35}" type="pres">
      <dgm:prSet presAssocID="{12A34216-54C7-4DC9-88E0-B9E8C55F3C50}" presName="sibTrans" presStyleCnt="0"/>
      <dgm:spPr/>
    </dgm:pt>
    <dgm:pt modelId="{A0DCB004-E562-4318-B7EE-560EAD35637F}" type="pres">
      <dgm:prSet presAssocID="{E8CA4558-4404-48F9-807D-F048D188EDAC}" presName="node" presStyleLbl="node1" presStyleIdx="3" presStyleCnt="5">
        <dgm:presLayoutVars>
          <dgm:bulletEnabled val="1"/>
        </dgm:presLayoutVars>
      </dgm:prSet>
      <dgm:spPr/>
    </dgm:pt>
    <dgm:pt modelId="{0CC26FEE-5FE4-4817-AF84-A12947B8352B}" type="pres">
      <dgm:prSet presAssocID="{C68E3CDD-775E-431E-8B62-AF30556D7938}" presName="sibTrans" presStyleCnt="0"/>
      <dgm:spPr/>
    </dgm:pt>
    <dgm:pt modelId="{6EE669C7-4041-4981-B768-FFF3D2DA0ABD}" type="pres">
      <dgm:prSet presAssocID="{E3AEF29B-887B-4822-A265-C67FA73525A4}" presName="node" presStyleLbl="node1" presStyleIdx="4" presStyleCnt="5">
        <dgm:presLayoutVars>
          <dgm:bulletEnabled val="1"/>
        </dgm:presLayoutVars>
      </dgm:prSet>
      <dgm:spPr/>
    </dgm:pt>
  </dgm:ptLst>
  <dgm:cxnLst>
    <dgm:cxn modelId="{C270860E-58DF-4DC8-9C6C-588937D41EE2}" srcId="{CD929CF7-D97A-4FD0-9201-6A349461EB05}" destId="{E3AEF29B-887B-4822-A265-C67FA73525A4}" srcOrd="4" destOrd="0" parTransId="{86AA228D-F2D0-4B0F-9781-D0221CF54506}" sibTransId="{7F003ACD-0D5E-4BCE-8C6C-69F3A9B183B1}"/>
    <dgm:cxn modelId="{0DC66811-5AFF-4544-8DEB-E61D9DE2ECB6}" type="presOf" srcId="{426CD9EA-88A9-4109-84B7-DAF77314463A}" destId="{D135B331-2AB8-4C5C-B9FF-8233C063B1F1}" srcOrd="0" destOrd="0" presId="urn:microsoft.com/office/officeart/2005/8/layout/default"/>
    <dgm:cxn modelId="{3018F026-371C-40DC-BB21-A8919223FA99}" srcId="{CD929CF7-D97A-4FD0-9201-6A349461EB05}" destId="{9CB54E1D-8320-4CDE-BC74-919052A62A3A}" srcOrd="1" destOrd="0" parTransId="{B55106B8-ED7D-4326-9EA3-2FB413F75ED2}" sibTransId="{FB13337F-70B9-443B-B10D-0CBEE3FCA75F}"/>
    <dgm:cxn modelId="{E7EEA337-A2B6-49BD-A1B0-AF46FA9374DE}" type="presOf" srcId="{CD929CF7-D97A-4FD0-9201-6A349461EB05}" destId="{D4C54E71-C3F1-4F10-B855-A23103313C3D}" srcOrd="0" destOrd="0" presId="urn:microsoft.com/office/officeart/2005/8/layout/default"/>
    <dgm:cxn modelId="{DB598651-A2F3-4D9E-BFB1-1E4F5097D02E}" type="presOf" srcId="{9CB54E1D-8320-4CDE-BC74-919052A62A3A}" destId="{46731174-AF73-4CBF-87E5-A4C0ECA4DDFB}" srcOrd="0" destOrd="0" presId="urn:microsoft.com/office/officeart/2005/8/layout/default"/>
    <dgm:cxn modelId="{41933E52-EB35-48C4-BE0E-B1963E653EFC}" srcId="{CD929CF7-D97A-4FD0-9201-6A349461EB05}" destId="{3E198A04-EE60-446F-AEE1-3CA3EC4713E1}" srcOrd="2" destOrd="0" parTransId="{01D016F8-30C3-4B90-9BBC-C5FE3C49A3BF}" sibTransId="{12A34216-54C7-4DC9-88E0-B9E8C55F3C50}"/>
    <dgm:cxn modelId="{AF855658-2DF9-4DFE-BB92-016E4FD01020}" type="presOf" srcId="{3E198A04-EE60-446F-AEE1-3CA3EC4713E1}" destId="{A256760B-036D-447C-A15E-2A9ABBB9D0D3}" srcOrd="0" destOrd="0" presId="urn:microsoft.com/office/officeart/2005/8/layout/default"/>
    <dgm:cxn modelId="{5A9D407B-7BC7-4CC6-BD10-049195A39FD4}" type="presOf" srcId="{E3AEF29B-887B-4822-A265-C67FA73525A4}" destId="{6EE669C7-4041-4981-B768-FFF3D2DA0ABD}" srcOrd="0" destOrd="0" presId="urn:microsoft.com/office/officeart/2005/8/layout/default"/>
    <dgm:cxn modelId="{E119549D-3401-4E92-ABA5-364508269F5F}" type="presOf" srcId="{E8CA4558-4404-48F9-807D-F048D188EDAC}" destId="{A0DCB004-E562-4318-B7EE-560EAD35637F}" srcOrd="0" destOrd="0" presId="urn:microsoft.com/office/officeart/2005/8/layout/default"/>
    <dgm:cxn modelId="{EFEABCA2-E518-46DC-AE8C-09B9BDCB2A73}" srcId="{CD929CF7-D97A-4FD0-9201-6A349461EB05}" destId="{426CD9EA-88A9-4109-84B7-DAF77314463A}" srcOrd="0" destOrd="0" parTransId="{2C9ED825-CC22-4820-9519-7AD4FFFD178C}" sibTransId="{5ACE6811-A158-415B-ACCA-9DF2BB29AAFA}"/>
    <dgm:cxn modelId="{8732B3EF-A209-4DBB-A720-0F55C51BDFDB}" srcId="{CD929CF7-D97A-4FD0-9201-6A349461EB05}" destId="{E8CA4558-4404-48F9-807D-F048D188EDAC}" srcOrd="3" destOrd="0" parTransId="{E1A5080C-4C24-4B15-A293-1E7612CE8A57}" sibTransId="{C68E3CDD-775E-431E-8B62-AF30556D7938}"/>
    <dgm:cxn modelId="{A9FC08E3-10CC-4DE3-92A8-BEAFAD465351}" type="presParOf" srcId="{D4C54E71-C3F1-4F10-B855-A23103313C3D}" destId="{D135B331-2AB8-4C5C-B9FF-8233C063B1F1}" srcOrd="0" destOrd="0" presId="urn:microsoft.com/office/officeart/2005/8/layout/default"/>
    <dgm:cxn modelId="{38AF0BC0-DF69-492E-831D-C1AC662586F7}" type="presParOf" srcId="{D4C54E71-C3F1-4F10-B855-A23103313C3D}" destId="{3D722BD9-801F-41C5-9435-7111506BA264}" srcOrd="1" destOrd="0" presId="urn:microsoft.com/office/officeart/2005/8/layout/default"/>
    <dgm:cxn modelId="{ACA795A7-5B9B-42DC-A093-4B5E52311488}" type="presParOf" srcId="{D4C54E71-C3F1-4F10-B855-A23103313C3D}" destId="{46731174-AF73-4CBF-87E5-A4C0ECA4DDFB}" srcOrd="2" destOrd="0" presId="urn:microsoft.com/office/officeart/2005/8/layout/default"/>
    <dgm:cxn modelId="{7B86B5FD-F8A7-45B3-91A1-AAE98F50C379}" type="presParOf" srcId="{D4C54E71-C3F1-4F10-B855-A23103313C3D}" destId="{2FA339C6-6BDB-45E2-8A84-123425BC52F6}" srcOrd="3" destOrd="0" presId="urn:microsoft.com/office/officeart/2005/8/layout/default"/>
    <dgm:cxn modelId="{820FE276-515A-4F69-B200-4112214F51FD}" type="presParOf" srcId="{D4C54E71-C3F1-4F10-B855-A23103313C3D}" destId="{A256760B-036D-447C-A15E-2A9ABBB9D0D3}" srcOrd="4" destOrd="0" presId="urn:microsoft.com/office/officeart/2005/8/layout/default"/>
    <dgm:cxn modelId="{A73F7FCB-6DAC-44EE-AEE6-5B05444D99C5}" type="presParOf" srcId="{D4C54E71-C3F1-4F10-B855-A23103313C3D}" destId="{AFFF56D1-779C-446A-B64D-1956B14ECA35}" srcOrd="5" destOrd="0" presId="urn:microsoft.com/office/officeart/2005/8/layout/default"/>
    <dgm:cxn modelId="{4A5FE0D7-D681-43EE-95A6-09F69AFB0E30}" type="presParOf" srcId="{D4C54E71-C3F1-4F10-B855-A23103313C3D}" destId="{A0DCB004-E562-4318-B7EE-560EAD35637F}" srcOrd="6" destOrd="0" presId="urn:microsoft.com/office/officeart/2005/8/layout/default"/>
    <dgm:cxn modelId="{786B6A7E-DCA0-475F-A629-BC134EC50A6B}" type="presParOf" srcId="{D4C54E71-C3F1-4F10-B855-A23103313C3D}" destId="{0CC26FEE-5FE4-4817-AF84-A12947B8352B}" srcOrd="7" destOrd="0" presId="urn:microsoft.com/office/officeart/2005/8/layout/default"/>
    <dgm:cxn modelId="{B48030D9-B13A-4B14-BD08-1F9EAC9D235B}" type="presParOf" srcId="{D4C54E71-C3F1-4F10-B855-A23103313C3D}" destId="{6EE669C7-4041-4981-B768-FFF3D2DA0ABD}" srcOrd="8" destOrd="0" presId="urn:microsoft.com/office/officeart/2005/8/layout/default"/>
  </dgm:cxnLst>
  <dgm:bg/>
  <dgm:whole/>
  <dgm:extLst>
    <a:ext uri="http://schemas.microsoft.com/office/drawing/2008/diagram">
      <dsp:dataModelExt xmlns:dsp="http://schemas.microsoft.com/office/drawing/2008/diagram" relId="rId2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CD929CF7-D97A-4FD0-9201-6A349461EB05}" type="doc">
      <dgm:prSet loTypeId="urn:microsoft.com/office/officeart/2005/8/layout/default" loCatId="list" qsTypeId="urn:microsoft.com/office/officeart/2005/8/quickstyle/simple1" qsCatId="simple" csTypeId="urn:microsoft.com/office/officeart/2005/8/colors/accent1_2" csCatId="accent1" phldr="1"/>
      <dgm:spPr/>
      <dgm:t>
        <a:bodyPr/>
        <a:lstStyle/>
        <a:p>
          <a:endParaRPr lang="pl-PL"/>
        </a:p>
      </dgm:t>
    </dgm:pt>
    <dgm:pt modelId="{426CD9EA-88A9-4109-84B7-DAF77314463A}">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Tomaszów Mazowiecki</a:t>
          </a:r>
        </a:p>
      </dgm:t>
    </dgm:pt>
    <dgm:pt modelId="{2C9ED825-CC22-4820-9519-7AD4FFFD178C}" type="parTrans" cxnId="{EFEABCA2-E518-46DC-AE8C-09B9BDCB2A73}">
      <dgm:prSet/>
      <dgm:spPr/>
      <dgm:t>
        <a:bodyPr/>
        <a:lstStyle/>
        <a:p>
          <a:endParaRPr lang="pl-PL"/>
        </a:p>
      </dgm:t>
    </dgm:pt>
    <dgm:pt modelId="{5ACE6811-A158-415B-ACCA-9DF2BB29AAFA}" type="sibTrans" cxnId="{EFEABCA2-E518-46DC-AE8C-09B9BDCB2A73}">
      <dgm:prSet/>
      <dgm:spPr/>
      <dgm:t>
        <a:bodyPr/>
        <a:lstStyle/>
        <a:p>
          <a:endParaRPr lang="pl-PL"/>
        </a:p>
      </dgm:t>
    </dgm:pt>
    <dgm:pt modelId="{9CB54E1D-8320-4CDE-BC74-919052A62A3A}">
      <dgm:prSet phldrT="[Tekst]" custT="1"/>
      <dgm:spPr>
        <a:solidFill>
          <a:schemeClr val="tx2">
            <a:lumMod val="40000"/>
            <a:lumOff val="60000"/>
          </a:schemeClr>
        </a:solidFill>
        <a:ln>
          <a:solidFill>
            <a:srgbClr val="002060"/>
          </a:solidFill>
        </a:ln>
      </dgm:spPr>
      <dgm:t>
        <a:bodyPr/>
        <a:lstStyle/>
        <a:p>
          <a:r>
            <a:rPr lang="pl-PL" sz="1200" b="1" dirty="0">
              <a:solidFill>
                <a:schemeClr val="accent2">
                  <a:lumMod val="50000"/>
                </a:schemeClr>
              </a:solidFill>
              <a:latin typeface="Roboto" panose="02000000000000000000" pitchFamily="2" charset="0"/>
              <a:ea typeface="Roboto" panose="02000000000000000000" pitchFamily="2" charset="0"/>
            </a:rPr>
            <a:t>Zakliczyn</a:t>
          </a:r>
        </a:p>
      </dgm:t>
    </dgm:pt>
    <dgm:pt modelId="{B55106B8-ED7D-4326-9EA3-2FB413F75ED2}" type="parTrans" cxnId="{3018F026-371C-40DC-BB21-A8919223FA99}">
      <dgm:prSet/>
      <dgm:spPr/>
      <dgm:t>
        <a:bodyPr/>
        <a:lstStyle/>
        <a:p>
          <a:endParaRPr lang="pl-PL"/>
        </a:p>
      </dgm:t>
    </dgm:pt>
    <dgm:pt modelId="{FB13337F-70B9-443B-B10D-0CBEE3FCA75F}" type="sibTrans" cxnId="{3018F026-371C-40DC-BB21-A8919223FA99}">
      <dgm:prSet/>
      <dgm:spPr/>
      <dgm:t>
        <a:bodyPr/>
        <a:lstStyle/>
        <a:p>
          <a:endParaRPr lang="pl-PL"/>
        </a:p>
      </dgm:t>
    </dgm:pt>
    <dgm:pt modelId="{3E198A04-EE60-446F-AEE1-3CA3EC4713E1}">
      <dgm:prSet phldrT="[Tekst]" custT="1"/>
      <dgm:spPr>
        <a:solidFill>
          <a:schemeClr val="tx2">
            <a:lumMod val="40000"/>
            <a:lumOff val="60000"/>
          </a:schemeClr>
        </a:solidFill>
        <a:ln>
          <a:solidFill>
            <a:srgbClr val="002060"/>
          </a:solidFill>
        </a:ln>
      </dgm:spPr>
      <dgm:t>
        <a:bodyPr/>
        <a:lstStyle/>
        <a:p>
          <a:r>
            <a:rPr lang="pl-PL" sz="1200" b="1" dirty="0">
              <a:solidFill>
                <a:schemeClr val="tx2"/>
              </a:solidFill>
              <a:latin typeface="Roboto" panose="02000000000000000000" pitchFamily="2" charset="0"/>
              <a:ea typeface="Roboto" panose="02000000000000000000" pitchFamily="2" charset="0"/>
            </a:rPr>
            <a:t>Zduńska Wola</a:t>
          </a:r>
        </a:p>
      </dgm:t>
    </dgm:pt>
    <dgm:pt modelId="{01D016F8-30C3-4B90-9BBC-C5FE3C49A3BF}" type="parTrans" cxnId="{41933E52-EB35-48C4-BE0E-B1963E653EFC}">
      <dgm:prSet/>
      <dgm:spPr/>
      <dgm:t>
        <a:bodyPr/>
        <a:lstStyle/>
        <a:p>
          <a:endParaRPr lang="pl-PL"/>
        </a:p>
      </dgm:t>
    </dgm:pt>
    <dgm:pt modelId="{12A34216-54C7-4DC9-88E0-B9E8C55F3C50}" type="sibTrans" cxnId="{41933E52-EB35-48C4-BE0E-B1963E653EFC}">
      <dgm:prSet/>
      <dgm:spPr/>
      <dgm:t>
        <a:bodyPr/>
        <a:lstStyle/>
        <a:p>
          <a:endParaRPr lang="pl-PL"/>
        </a:p>
      </dgm:t>
    </dgm:pt>
    <dgm:pt modelId="{E8CA4558-4404-48F9-807D-F048D188EDAC}">
      <dgm:prSet phldrT="[Tekst]" custT="1"/>
      <dgm:spPr>
        <a:solidFill>
          <a:schemeClr val="tx2">
            <a:lumMod val="40000"/>
            <a:lumOff val="60000"/>
          </a:schemeClr>
        </a:solidFill>
        <a:ln>
          <a:solidFill>
            <a:srgbClr val="002060"/>
          </a:solidFill>
        </a:ln>
      </dgm:spPr>
      <dgm:t>
        <a:bodyPr/>
        <a:lstStyle/>
        <a:p>
          <a:r>
            <a:rPr lang="pl-PL" sz="1200" b="1" dirty="0">
              <a:solidFill>
                <a:schemeClr val="accent2">
                  <a:lumMod val="50000"/>
                </a:schemeClr>
              </a:solidFill>
              <a:latin typeface="Roboto" panose="02000000000000000000" pitchFamily="2" charset="0"/>
              <a:ea typeface="Roboto" panose="02000000000000000000" pitchFamily="2" charset="0"/>
            </a:rPr>
            <a:t>Żuromin</a:t>
          </a:r>
        </a:p>
      </dgm:t>
    </dgm:pt>
    <dgm:pt modelId="{E1A5080C-4C24-4B15-A293-1E7612CE8A57}" type="parTrans" cxnId="{8732B3EF-A209-4DBB-A720-0F55C51BDFDB}">
      <dgm:prSet/>
      <dgm:spPr/>
      <dgm:t>
        <a:bodyPr/>
        <a:lstStyle/>
        <a:p>
          <a:endParaRPr lang="pl-PL"/>
        </a:p>
      </dgm:t>
    </dgm:pt>
    <dgm:pt modelId="{C68E3CDD-775E-431E-8B62-AF30556D7938}" type="sibTrans" cxnId="{8732B3EF-A209-4DBB-A720-0F55C51BDFDB}">
      <dgm:prSet/>
      <dgm:spPr/>
      <dgm:t>
        <a:bodyPr/>
        <a:lstStyle/>
        <a:p>
          <a:endParaRPr lang="pl-PL"/>
        </a:p>
      </dgm:t>
    </dgm:pt>
    <dgm:pt modelId="{D4C54E71-C3F1-4F10-B855-A23103313C3D}" type="pres">
      <dgm:prSet presAssocID="{CD929CF7-D97A-4FD0-9201-6A349461EB05}" presName="diagram" presStyleCnt="0">
        <dgm:presLayoutVars>
          <dgm:dir/>
          <dgm:resizeHandles val="exact"/>
        </dgm:presLayoutVars>
      </dgm:prSet>
      <dgm:spPr/>
    </dgm:pt>
    <dgm:pt modelId="{D135B331-2AB8-4C5C-B9FF-8233C063B1F1}" type="pres">
      <dgm:prSet presAssocID="{426CD9EA-88A9-4109-84B7-DAF77314463A}" presName="node" presStyleLbl="node1" presStyleIdx="0" presStyleCnt="4">
        <dgm:presLayoutVars>
          <dgm:bulletEnabled val="1"/>
        </dgm:presLayoutVars>
      </dgm:prSet>
      <dgm:spPr/>
    </dgm:pt>
    <dgm:pt modelId="{3D722BD9-801F-41C5-9435-7111506BA264}" type="pres">
      <dgm:prSet presAssocID="{5ACE6811-A158-415B-ACCA-9DF2BB29AAFA}" presName="sibTrans" presStyleCnt="0"/>
      <dgm:spPr/>
    </dgm:pt>
    <dgm:pt modelId="{46731174-AF73-4CBF-87E5-A4C0ECA4DDFB}" type="pres">
      <dgm:prSet presAssocID="{9CB54E1D-8320-4CDE-BC74-919052A62A3A}" presName="node" presStyleLbl="node1" presStyleIdx="1" presStyleCnt="4">
        <dgm:presLayoutVars>
          <dgm:bulletEnabled val="1"/>
        </dgm:presLayoutVars>
      </dgm:prSet>
      <dgm:spPr/>
    </dgm:pt>
    <dgm:pt modelId="{2FA339C6-6BDB-45E2-8A84-123425BC52F6}" type="pres">
      <dgm:prSet presAssocID="{FB13337F-70B9-443B-B10D-0CBEE3FCA75F}" presName="sibTrans" presStyleCnt="0"/>
      <dgm:spPr/>
    </dgm:pt>
    <dgm:pt modelId="{A256760B-036D-447C-A15E-2A9ABBB9D0D3}" type="pres">
      <dgm:prSet presAssocID="{3E198A04-EE60-446F-AEE1-3CA3EC4713E1}" presName="node" presStyleLbl="node1" presStyleIdx="2" presStyleCnt="4">
        <dgm:presLayoutVars>
          <dgm:bulletEnabled val="1"/>
        </dgm:presLayoutVars>
      </dgm:prSet>
      <dgm:spPr/>
    </dgm:pt>
    <dgm:pt modelId="{AFFF56D1-779C-446A-B64D-1956B14ECA35}" type="pres">
      <dgm:prSet presAssocID="{12A34216-54C7-4DC9-88E0-B9E8C55F3C50}" presName="sibTrans" presStyleCnt="0"/>
      <dgm:spPr/>
    </dgm:pt>
    <dgm:pt modelId="{A0DCB004-E562-4318-B7EE-560EAD35637F}" type="pres">
      <dgm:prSet presAssocID="{E8CA4558-4404-48F9-807D-F048D188EDAC}" presName="node" presStyleLbl="node1" presStyleIdx="3" presStyleCnt="4">
        <dgm:presLayoutVars>
          <dgm:bulletEnabled val="1"/>
        </dgm:presLayoutVars>
      </dgm:prSet>
      <dgm:spPr/>
    </dgm:pt>
  </dgm:ptLst>
  <dgm:cxnLst>
    <dgm:cxn modelId="{0DC66811-5AFF-4544-8DEB-E61D9DE2ECB6}" type="presOf" srcId="{426CD9EA-88A9-4109-84B7-DAF77314463A}" destId="{D135B331-2AB8-4C5C-B9FF-8233C063B1F1}" srcOrd="0" destOrd="0" presId="urn:microsoft.com/office/officeart/2005/8/layout/default"/>
    <dgm:cxn modelId="{3018F026-371C-40DC-BB21-A8919223FA99}" srcId="{CD929CF7-D97A-4FD0-9201-6A349461EB05}" destId="{9CB54E1D-8320-4CDE-BC74-919052A62A3A}" srcOrd="1" destOrd="0" parTransId="{B55106B8-ED7D-4326-9EA3-2FB413F75ED2}" sibTransId="{FB13337F-70B9-443B-B10D-0CBEE3FCA75F}"/>
    <dgm:cxn modelId="{E7EEA337-A2B6-49BD-A1B0-AF46FA9374DE}" type="presOf" srcId="{CD929CF7-D97A-4FD0-9201-6A349461EB05}" destId="{D4C54E71-C3F1-4F10-B855-A23103313C3D}" srcOrd="0" destOrd="0" presId="urn:microsoft.com/office/officeart/2005/8/layout/default"/>
    <dgm:cxn modelId="{DB598651-A2F3-4D9E-BFB1-1E4F5097D02E}" type="presOf" srcId="{9CB54E1D-8320-4CDE-BC74-919052A62A3A}" destId="{46731174-AF73-4CBF-87E5-A4C0ECA4DDFB}" srcOrd="0" destOrd="0" presId="urn:microsoft.com/office/officeart/2005/8/layout/default"/>
    <dgm:cxn modelId="{41933E52-EB35-48C4-BE0E-B1963E653EFC}" srcId="{CD929CF7-D97A-4FD0-9201-6A349461EB05}" destId="{3E198A04-EE60-446F-AEE1-3CA3EC4713E1}" srcOrd="2" destOrd="0" parTransId="{01D016F8-30C3-4B90-9BBC-C5FE3C49A3BF}" sibTransId="{12A34216-54C7-4DC9-88E0-B9E8C55F3C50}"/>
    <dgm:cxn modelId="{AF855658-2DF9-4DFE-BB92-016E4FD01020}" type="presOf" srcId="{3E198A04-EE60-446F-AEE1-3CA3EC4713E1}" destId="{A256760B-036D-447C-A15E-2A9ABBB9D0D3}" srcOrd="0" destOrd="0" presId="urn:microsoft.com/office/officeart/2005/8/layout/default"/>
    <dgm:cxn modelId="{E119549D-3401-4E92-ABA5-364508269F5F}" type="presOf" srcId="{E8CA4558-4404-48F9-807D-F048D188EDAC}" destId="{A0DCB004-E562-4318-B7EE-560EAD35637F}" srcOrd="0" destOrd="0" presId="urn:microsoft.com/office/officeart/2005/8/layout/default"/>
    <dgm:cxn modelId="{EFEABCA2-E518-46DC-AE8C-09B9BDCB2A73}" srcId="{CD929CF7-D97A-4FD0-9201-6A349461EB05}" destId="{426CD9EA-88A9-4109-84B7-DAF77314463A}" srcOrd="0" destOrd="0" parTransId="{2C9ED825-CC22-4820-9519-7AD4FFFD178C}" sibTransId="{5ACE6811-A158-415B-ACCA-9DF2BB29AAFA}"/>
    <dgm:cxn modelId="{8732B3EF-A209-4DBB-A720-0F55C51BDFDB}" srcId="{CD929CF7-D97A-4FD0-9201-6A349461EB05}" destId="{E8CA4558-4404-48F9-807D-F048D188EDAC}" srcOrd="3" destOrd="0" parTransId="{E1A5080C-4C24-4B15-A293-1E7612CE8A57}" sibTransId="{C68E3CDD-775E-431E-8B62-AF30556D7938}"/>
    <dgm:cxn modelId="{A9FC08E3-10CC-4DE3-92A8-BEAFAD465351}" type="presParOf" srcId="{D4C54E71-C3F1-4F10-B855-A23103313C3D}" destId="{D135B331-2AB8-4C5C-B9FF-8233C063B1F1}" srcOrd="0" destOrd="0" presId="urn:microsoft.com/office/officeart/2005/8/layout/default"/>
    <dgm:cxn modelId="{38AF0BC0-DF69-492E-831D-C1AC662586F7}" type="presParOf" srcId="{D4C54E71-C3F1-4F10-B855-A23103313C3D}" destId="{3D722BD9-801F-41C5-9435-7111506BA264}" srcOrd="1" destOrd="0" presId="urn:microsoft.com/office/officeart/2005/8/layout/default"/>
    <dgm:cxn modelId="{ACA795A7-5B9B-42DC-A093-4B5E52311488}" type="presParOf" srcId="{D4C54E71-C3F1-4F10-B855-A23103313C3D}" destId="{46731174-AF73-4CBF-87E5-A4C0ECA4DDFB}" srcOrd="2" destOrd="0" presId="urn:microsoft.com/office/officeart/2005/8/layout/default"/>
    <dgm:cxn modelId="{7B86B5FD-F8A7-45B3-91A1-AAE98F50C379}" type="presParOf" srcId="{D4C54E71-C3F1-4F10-B855-A23103313C3D}" destId="{2FA339C6-6BDB-45E2-8A84-123425BC52F6}" srcOrd="3" destOrd="0" presId="urn:microsoft.com/office/officeart/2005/8/layout/default"/>
    <dgm:cxn modelId="{820FE276-515A-4F69-B200-4112214F51FD}" type="presParOf" srcId="{D4C54E71-C3F1-4F10-B855-A23103313C3D}" destId="{A256760B-036D-447C-A15E-2A9ABBB9D0D3}" srcOrd="4" destOrd="0" presId="urn:microsoft.com/office/officeart/2005/8/layout/default"/>
    <dgm:cxn modelId="{A73F7FCB-6DAC-44EE-AEE6-5B05444D99C5}" type="presParOf" srcId="{D4C54E71-C3F1-4F10-B855-A23103313C3D}" destId="{AFFF56D1-779C-446A-B64D-1956B14ECA35}" srcOrd="5" destOrd="0" presId="urn:microsoft.com/office/officeart/2005/8/layout/default"/>
    <dgm:cxn modelId="{4A5FE0D7-D681-43EE-95A6-09F69AFB0E30}" type="presParOf" srcId="{D4C54E71-C3F1-4F10-B855-A23103313C3D}" destId="{A0DCB004-E562-4318-B7EE-560EAD35637F}" srcOrd="6" destOrd="0" presId="urn:microsoft.com/office/officeart/2005/8/layout/default"/>
  </dgm:cxnLst>
  <dgm:bg/>
  <dgm:whole/>
  <dgm:extLst>
    <a:ext uri="http://schemas.microsoft.com/office/drawing/2008/diagram">
      <dsp:dataModelExt xmlns:dsp="http://schemas.microsoft.com/office/drawing/2008/diagram" relId="rId3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5B331-2AB8-4C5C-B9FF-8233C063B1F1}">
      <dsp:nvSpPr>
        <dsp:cNvPr id="0" name=""/>
        <dsp:cNvSpPr/>
      </dsp:nvSpPr>
      <dsp:spPr>
        <a:xfrm>
          <a:off x="536139" y="687"/>
          <a:ext cx="1001400" cy="600840"/>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Przemyśl</a:t>
          </a:r>
        </a:p>
      </dsp:txBody>
      <dsp:txXfrm>
        <a:off x="536139" y="687"/>
        <a:ext cx="1001400" cy="600840"/>
      </dsp:txXfrm>
    </dsp:sp>
    <dsp:sp modelId="{46731174-AF73-4CBF-87E5-A4C0ECA4DDFB}">
      <dsp:nvSpPr>
        <dsp:cNvPr id="0" name=""/>
        <dsp:cNvSpPr/>
      </dsp:nvSpPr>
      <dsp:spPr>
        <a:xfrm>
          <a:off x="536139" y="701668"/>
          <a:ext cx="1001400" cy="600840"/>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Rawicz</a:t>
          </a:r>
        </a:p>
      </dsp:txBody>
      <dsp:txXfrm>
        <a:off x="536139" y="701668"/>
        <a:ext cx="1001400" cy="600840"/>
      </dsp:txXfrm>
    </dsp:sp>
    <dsp:sp modelId="{A256760B-036D-447C-A15E-2A9ABBB9D0D3}">
      <dsp:nvSpPr>
        <dsp:cNvPr id="0" name=""/>
        <dsp:cNvSpPr/>
      </dsp:nvSpPr>
      <dsp:spPr>
        <a:xfrm>
          <a:off x="536139" y="1402648"/>
          <a:ext cx="1001400" cy="600840"/>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accent2">
                  <a:lumMod val="50000"/>
                </a:schemeClr>
              </a:solidFill>
              <a:latin typeface="Roboto" panose="02000000000000000000" pitchFamily="2" charset="0"/>
              <a:ea typeface="Roboto" panose="02000000000000000000" pitchFamily="2" charset="0"/>
            </a:rPr>
            <a:t>Siechnice</a:t>
          </a:r>
        </a:p>
      </dsp:txBody>
      <dsp:txXfrm>
        <a:off x="536139" y="1402648"/>
        <a:ext cx="1001400" cy="600840"/>
      </dsp:txXfrm>
    </dsp:sp>
    <dsp:sp modelId="{A0DCB004-E562-4318-B7EE-560EAD35637F}">
      <dsp:nvSpPr>
        <dsp:cNvPr id="0" name=""/>
        <dsp:cNvSpPr/>
      </dsp:nvSpPr>
      <dsp:spPr>
        <a:xfrm>
          <a:off x="525344" y="2089876"/>
          <a:ext cx="1001400" cy="600840"/>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1910" tIns="41910" rIns="41910" bIns="41910" numCol="1" spcCol="1270" anchor="ctr" anchorCtr="0">
          <a:noAutofit/>
        </a:bodyPr>
        <a:lstStyle/>
        <a:p>
          <a:pPr marL="0" lvl="0" indent="0" algn="ctr" defTabSz="488950">
            <a:lnSpc>
              <a:spcPct val="90000"/>
            </a:lnSpc>
            <a:spcBef>
              <a:spcPct val="0"/>
            </a:spcBef>
            <a:spcAft>
              <a:spcPct val="35000"/>
            </a:spcAft>
            <a:buNone/>
          </a:pPr>
          <a:r>
            <a:rPr lang="pl-PL" sz="1100" b="1" kern="1200" dirty="0">
              <a:solidFill>
                <a:schemeClr val="tx2"/>
              </a:solidFill>
              <a:latin typeface="Roboto" panose="02000000000000000000" pitchFamily="2" charset="0"/>
              <a:ea typeface="Roboto" panose="02000000000000000000" pitchFamily="2" charset="0"/>
            </a:rPr>
            <a:t>Siemianowice Śląskie</a:t>
          </a:r>
        </a:p>
      </dsp:txBody>
      <dsp:txXfrm>
        <a:off x="525344" y="2089876"/>
        <a:ext cx="1001400" cy="600840"/>
      </dsp:txXfrm>
    </dsp:sp>
    <dsp:sp modelId="{6EE669C7-4041-4981-B768-FFF3D2DA0ABD}">
      <dsp:nvSpPr>
        <dsp:cNvPr id="0" name=""/>
        <dsp:cNvSpPr/>
      </dsp:nvSpPr>
      <dsp:spPr>
        <a:xfrm>
          <a:off x="491877" y="2783826"/>
          <a:ext cx="1001400" cy="600840"/>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Sierpc</a:t>
          </a:r>
        </a:p>
      </dsp:txBody>
      <dsp:txXfrm>
        <a:off x="491877" y="2783826"/>
        <a:ext cx="1001400" cy="60084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5B331-2AB8-4C5C-B9FF-8233C063B1F1}">
      <dsp:nvSpPr>
        <dsp:cNvPr id="0" name=""/>
        <dsp:cNvSpPr/>
      </dsp:nvSpPr>
      <dsp:spPr>
        <a:xfrm>
          <a:off x="505636" y="1113"/>
          <a:ext cx="989777" cy="593866"/>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accent2">
                  <a:lumMod val="50000"/>
                </a:schemeClr>
              </a:solidFill>
              <a:latin typeface="Roboto" panose="02000000000000000000" pitchFamily="2" charset="0"/>
              <a:ea typeface="Roboto" panose="02000000000000000000" pitchFamily="2" charset="0"/>
            </a:rPr>
            <a:t>Boguchwała</a:t>
          </a:r>
          <a:r>
            <a:rPr lang="pl-PL" sz="1200" b="1" kern="1200" dirty="0">
              <a:latin typeface="Roboto" panose="02000000000000000000" pitchFamily="2" charset="0"/>
              <a:ea typeface="Roboto" panose="02000000000000000000" pitchFamily="2" charset="0"/>
            </a:rPr>
            <a:t> </a:t>
          </a:r>
        </a:p>
      </dsp:txBody>
      <dsp:txXfrm>
        <a:off x="505636" y="1113"/>
        <a:ext cx="989777" cy="593866"/>
      </dsp:txXfrm>
    </dsp:sp>
    <dsp:sp modelId="{46731174-AF73-4CBF-87E5-A4C0ECA4DDFB}">
      <dsp:nvSpPr>
        <dsp:cNvPr id="0" name=""/>
        <dsp:cNvSpPr/>
      </dsp:nvSpPr>
      <dsp:spPr>
        <a:xfrm>
          <a:off x="505636" y="693957"/>
          <a:ext cx="989777" cy="593866"/>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Ełk</a:t>
          </a:r>
        </a:p>
      </dsp:txBody>
      <dsp:txXfrm>
        <a:off x="505636" y="693957"/>
        <a:ext cx="989777" cy="593866"/>
      </dsp:txXfrm>
    </dsp:sp>
    <dsp:sp modelId="{A256760B-036D-447C-A15E-2A9ABBB9D0D3}">
      <dsp:nvSpPr>
        <dsp:cNvPr id="0" name=""/>
        <dsp:cNvSpPr/>
      </dsp:nvSpPr>
      <dsp:spPr>
        <a:xfrm>
          <a:off x="505636" y="1386802"/>
          <a:ext cx="989777" cy="593866"/>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accent2">
                  <a:lumMod val="50000"/>
                </a:schemeClr>
              </a:solidFill>
              <a:latin typeface="Roboto" panose="02000000000000000000" pitchFamily="2" charset="0"/>
              <a:ea typeface="Roboto" panose="02000000000000000000" pitchFamily="2" charset="0"/>
            </a:rPr>
            <a:t>Kępice</a:t>
          </a:r>
        </a:p>
      </dsp:txBody>
      <dsp:txXfrm>
        <a:off x="505636" y="1386802"/>
        <a:ext cx="989777" cy="593866"/>
      </dsp:txXfrm>
    </dsp:sp>
    <dsp:sp modelId="{A0DCB004-E562-4318-B7EE-560EAD35637F}">
      <dsp:nvSpPr>
        <dsp:cNvPr id="0" name=""/>
        <dsp:cNvSpPr/>
      </dsp:nvSpPr>
      <dsp:spPr>
        <a:xfrm>
          <a:off x="497322" y="2077627"/>
          <a:ext cx="989777" cy="593866"/>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rgbClr val="008080"/>
              </a:solidFill>
              <a:latin typeface="Roboto" panose="02000000000000000000" pitchFamily="2" charset="0"/>
              <a:ea typeface="Roboto" panose="02000000000000000000" pitchFamily="2" charset="0"/>
            </a:rPr>
            <a:t>Kielce</a:t>
          </a:r>
        </a:p>
      </dsp:txBody>
      <dsp:txXfrm>
        <a:off x="497322" y="2077627"/>
        <a:ext cx="989777" cy="593866"/>
      </dsp:txXfrm>
    </dsp:sp>
    <dsp:sp modelId="{6EE669C7-4041-4981-B768-FFF3D2DA0ABD}">
      <dsp:nvSpPr>
        <dsp:cNvPr id="0" name=""/>
        <dsp:cNvSpPr/>
      </dsp:nvSpPr>
      <dsp:spPr>
        <a:xfrm>
          <a:off x="505636" y="2772490"/>
          <a:ext cx="989777" cy="593866"/>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Kłodzko</a:t>
          </a:r>
        </a:p>
      </dsp:txBody>
      <dsp:txXfrm>
        <a:off x="505636" y="2772490"/>
        <a:ext cx="989777" cy="593866"/>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5B331-2AB8-4C5C-B9FF-8233C063B1F1}">
      <dsp:nvSpPr>
        <dsp:cNvPr id="0" name=""/>
        <dsp:cNvSpPr/>
      </dsp:nvSpPr>
      <dsp:spPr>
        <a:xfrm>
          <a:off x="191724" y="1657"/>
          <a:ext cx="989457" cy="593674"/>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Kołobrzeg</a:t>
          </a:r>
        </a:p>
      </dsp:txBody>
      <dsp:txXfrm>
        <a:off x="191724" y="1657"/>
        <a:ext cx="989457" cy="593674"/>
      </dsp:txXfrm>
    </dsp:sp>
    <dsp:sp modelId="{46731174-AF73-4CBF-87E5-A4C0ECA4DDFB}">
      <dsp:nvSpPr>
        <dsp:cNvPr id="0" name=""/>
        <dsp:cNvSpPr/>
      </dsp:nvSpPr>
      <dsp:spPr>
        <a:xfrm>
          <a:off x="191724" y="694277"/>
          <a:ext cx="989457" cy="593674"/>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Krosno</a:t>
          </a:r>
        </a:p>
      </dsp:txBody>
      <dsp:txXfrm>
        <a:off x="191724" y="694277"/>
        <a:ext cx="989457" cy="593674"/>
      </dsp:txXfrm>
    </dsp:sp>
    <dsp:sp modelId="{A256760B-036D-447C-A15E-2A9ABBB9D0D3}">
      <dsp:nvSpPr>
        <dsp:cNvPr id="0" name=""/>
        <dsp:cNvSpPr/>
      </dsp:nvSpPr>
      <dsp:spPr>
        <a:xfrm>
          <a:off x="191724" y="1386898"/>
          <a:ext cx="989457" cy="593674"/>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accent2">
                  <a:lumMod val="50000"/>
                </a:schemeClr>
              </a:solidFill>
              <a:latin typeface="Roboto" panose="02000000000000000000" pitchFamily="2" charset="0"/>
              <a:ea typeface="Roboto" panose="02000000000000000000" pitchFamily="2" charset="0"/>
            </a:rPr>
            <a:t>Krynica Zdrój</a:t>
          </a:r>
        </a:p>
      </dsp:txBody>
      <dsp:txXfrm>
        <a:off x="191724" y="1386898"/>
        <a:ext cx="989457" cy="593674"/>
      </dsp:txXfrm>
    </dsp:sp>
    <dsp:sp modelId="{A0DCB004-E562-4318-B7EE-560EAD35637F}">
      <dsp:nvSpPr>
        <dsp:cNvPr id="0" name=""/>
        <dsp:cNvSpPr/>
      </dsp:nvSpPr>
      <dsp:spPr>
        <a:xfrm>
          <a:off x="191724" y="2079518"/>
          <a:ext cx="989457" cy="593674"/>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rgbClr val="008080"/>
              </a:solidFill>
              <a:latin typeface="Roboto" panose="02000000000000000000" pitchFamily="2" charset="0"/>
              <a:ea typeface="Roboto" panose="02000000000000000000" pitchFamily="2" charset="0"/>
            </a:rPr>
            <a:t>Lublin</a:t>
          </a:r>
        </a:p>
      </dsp:txBody>
      <dsp:txXfrm>
        <a:off x="191724" y="2079518"/>
        <a:ext cx="989457" cy="593674"/>
      </dsp:txXfrm>
    </dsp:sp>
    <dsp:sp modelId="{6EE669C7-4041-4981-B768-FFF3D2DA0ABD}">
      <dsp:nvSpPr>
        <dsp:cNvPr id="0" name=""/>
        <dsp:cNvSpPr/>
      </dsp:nvSpPr>
      <dsp:spPr>
        <a:xfrm>
          <a:off x="191724" y="2772138"/>
          <a:ext cx="989457" cy="593674"/>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Mińsk Mazowiecki</a:t>
          </a:r>
        </a:p>
      </dsp:txBody>
      <dsp:txXfrm>
        <a:off x="191724" y="2772138"/>
        <a:ext cx="989457" cy="593674"/>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5B331-2AB8-4C5C-B9FF-8233C063B1F1}">
      <dsp:nvSpPr>
        <dsp:cNvPr id="0" name=""/>
        <dsp:cNvSpPr/>
      </dsp:nvSpPr>
      <dsp:spPr>
        <a:xfrm>
          <a:off x="228709" y="71"/>
          <a:ext cx="1001763" cy="601057"/>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Nakło n. Notecią</a:t>
          </a:r>
        </a:p>
      </dsp:txBody>
      <dsp:txXfrm>
        <a:off x="228709" y="71"/>
        <a:ext cx="1001763" cy="601057"/>
      </dsp:txXfrm>
    </dsp:sp>
    <dsp:sp modelId="{46731174-AF73-4CBF-87E5-A4C0ECA4DDFB}">
      <dsp:nvSpPr>
        <dsp:cNvPr id="0" name=""/>
        <dsp:cNvSpPr/>
      </dsp:nvSpPr>
      <dsp:spPr>
        <a:xfrm>
          <a:off x="228709" y="701305"/>
          <a:ext cx="1001763" cy="601057"/>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Nowa Ruda</a:t>
          </a:r>
        </a:p>
      </dsp:txBody>
      <dsp:txXfrm>
        <a:off x="228709" y="701305"/>
        <a:ext cx="1001763" cy="601057"/>
      </dsp:txXfrm>
    </dsp:sp>
    <dsp:sp modelId="{A256760B-036D-447C-A15E-2A9ABBB9D0D3}">
      <dsp:nvSpPr>
        <dsp:cNvPr id="0" name=""/>
        <dsp:cNvSpPr/>
      </dsp:nvSpPr>
      <dsp:spPr>
        <a:xfrm>
          <a:off x="228709" y="1402540"/>
          <a:ext cx="1001763" cy="601057"/>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Ostróda</a:t>
          </a:r>
        </a:p>
      </dsp:txBody>
      <dsp:txXfrm>
        <a:off x="228709" y="1402540"/>
        <a:ext cx="1001763" cy="601057"/>
      </dsp:txXfrm>
    </dsp:sp>
    <dsp:sp modelId="{A0DCB004-E562-4318-B7EE-560EAD35637F}">
      <dsp:nvSpPr>
        <dsp:cNvPr id="0" name=""/>
        <dsp:cNvSpPr/>
      </dsp:nvSpPr>
      <dsp:spPr>
        <a:xfrm>
          <a:off x="228709" y="2103774"/>
          <a:ext cx="1001763" cy="601057"/>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Pleszew</a:t>
          </a:r>
        </a:p>
      </dsp:txBody>
      <dsp:txXfrm>
        <a:off x="228709" y="2103774"/>
        <a:ext cx="1001763" cy="601057"/>
      </dsp:txXfrm>
    </dsp:sp>
    <dsp:sp modelId="{6EE669C7-4041-4981-B768-FFF3D2DA0ABD}">
      <dsp:nvSpPr>
        <dsp:cNvPr id="0" name=""/>
        <dsp:cNvSpPr/>
      </dsp:nvSpPr>
      <dsp:spPr>
        <a:xfrm>
          <a:off x="228709" y="2805008"/>
          <a:ext cx="1001763" cy="601057"/>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accent2">
                  <a:lumMod val="50000"/>
                </a:schemeClr>
              </a:solidFill>
              <a:latin typeface="Roboto" panose="02000000000000000000" pitchFamily="2" charset="0"/>
              <a:ea typeface="Roboto" panose="02000000000000000000" pitchFamily="2" charset="0"/>
            </a:rPr>
            <a:t>Podkowa</a:t>
          </a:r>
          <a:r>
            <a:rPr lang="pl-PL" sz="1200" b="1" kern="1200" dirty="0">
              <a:solidFill>
                <a:schemeClr val="tx2"/>
              </a:solidFill>
              <a:latin typeface="Roboto" panose="02000000000000000000" pitchFamily="2" charset="0"/>
              <a:ea typeface="Roboto" panose="02000000000000000000" pitchFamily="2" charset="0"/>
            </a:rPr>
            <a:t> </a:t>
          </a:r>
          <a:r>
            <a:rPr lang="pl-PL" sz="1200" b="1" kern="1200" dirty="0">
              <a:solidFill>
                <a:schemeClr val="accent2">
                  <a:lumMod val="50000"/>
                </a:schemeClr>
              </a:solidFill>
              <a:latin typeface="Roboto" panose="02000000000000000000" pitchFamily="2" charset="0"/>
              <a:ea typeface="Roboto" panose="02000000000000000000" pitchFamily="2" charset="0"/>
            </a:rPr>
            <a:t>Leśna</a:t>
          </a:r>
        </a:p>
      </dsp:txBody>
      <dsp:txXfrm>
        <a:off x="228709" y="2805008"/>
        <a:ext cx="1001763" cy="601057"/>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135B331-2AB8-4C5C-B9FF-8233C063B1F1}">
      <dsp:nvSpPr>
        <dsp:cNvPr id="0" name=""/>
        <dsp:cNvSpPr/>
      </dsp:nvSpPr>
      <dsp:spPr>
        <a:xfrm>
          <a:off x="83888" y="393"/>
          <a:ext cx="1033652" cy="620191"/>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Tomaszów Mazowiecki</a:t>
          </a:r>
        </a:p>
      </dsp:txBody>
      <dsp:txXfrm>
        <a:off x="83888" y="393"/>
        <a:ext cx="1033652" cy="620191"/>
      </dsp:txXfrm>
    </dsp:sp>
    <dsp:sp modelId="{46731174-AF73-4CBF-87E5-A4C0ECA4DDFB}">
      <dsp:nvSpPr>
        <dsp:cNvPr id="0" name=""/>
        <dsp:cNvSpPr/>
      </dsp:nvSpPr>
      <dsp:spPr>
        <a:xfrm>
          <a:off x="83888" y="723949"/>
          <a:ext cx="1033652" cy="620191"/>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accent2">
                  <a:lumMod val="50000"/>
                </a:schemeClr>
              </a:solidFill>
              <a:latin typeface="Roboto" panose="02000000000000000000" pitchFamily="2" charset="0"/>
              <a:ea typeface="Roboto" panose="02000000000000000000" pitchFamily="2" charset="0"/>
            </a:rPr>
            <a:t>Zakliczyn</a:t>
          </a:r>
        </a:p>
      </dsp:txBody>
      <dsp:txXfrm>
        <a:off x="83888" y="723949"/>
        <a:ext cx="1033652" cy="620191"/>
      </dsp:txXfrm>
    </dsp:sp>
    <dsp:sp modelId="{A256760B-036D-447C-A15E-2A9ABBB9D0D3}">
      <dsp:nvSpPr>
        <dsp:cNvPr id="0" name=""/>
        <dsp:cNvSpPr/>
      </dsp:nvSpPr>
      <dsp:spPr>
        <a:xfrm>
          <a:off x="83888" y="1447506"/>
          <a:ext cx="1033652" cy="620191"/>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tx2"/>
              </a:solidFill>
              <a:latin typeface="Roboto" panose="02000000000000000000" pitchFamily="2" charset="0"/>
              <a:ea typeface="Roboto" panose="02000000000000000000" pitchFamily="2" charset="0"/>
            </a:rPr>
            <a:t>Zduńska Wola</a:t>
          </a:r>
        </a:p>
      </dsp:txBody>
      <dsp:txXfrm>
        <a:off x="83888" y="1447506"/>
        <a:ext cx="1033652" cy="620191"/>
      </dsp:txXfrm>
    </dsp:sp>
    <dsp:sp modelId="{A0DCB004-E562-4318-B7EE-560EAD35637F}">
      <dsp:nvSpPr>
        <dsp:cNvPr id="0" name=""/>
        <dsp:cNvSpPr/>
      </dsp:nvSpPr>
      <dsp:spPr>
        <a:xfrm>
          <a:off x="83888" y="2171062"/>
          <a:ext cx="1033652" cy="620191"/>
        </a:xfrm>
        <a:prstGeom prst="rect">
          <a:avLst/>
        </a:prstGeom>
        <a:solidFill>
          <a:schemeClr val="tx2">
            <a:lumMod val="40000"/>
            <a:lumOff val="60000"/>
          </a:schemeClr>
        </a:solidFill>
        <a:ln w="12700" cap="flat" cmpd="sng" algn="ctr">
          <a:solidFill>
            <a:srgbClr val="002060"/>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5720" tIns="45720" rIns="45720" bIns="45720" numCol="1" spcCol="1270" anchor="ctr" anchorCtr="0">
          <a:noAutofit/>
        </a:bodyPr>
        <a:lstStyle/>
        <a:p>
          <a:pPr marL="0" lvl="0" indent="0" algn="ctr" defTabSz="533400">
            <a:lnSpc>
              <a:spcPct val="90000"/>
            </a:lnSpc>
            <a:spcBef>
              <a:spcPct val="0"/>
            </a:spcBef>
            <a:spcAft>
              <a:spcPct val="35000"/>
            </a:spcAft>
            <a:buNone/>
          </a:pPr>
          <a:r>
            <a:rPr lang="pl-PL" sz="1200" b="1" kern="1200" dirty="0">
              <a:solidFill>
                <a:schemeClr val="accent2">
                  <a:lumMod val="50000"/>
                </a:schemeClr>
              </a:solidFill>
              <a:latin typeface="Roboto" panose="02000000000000000000" pitchFamily="2" charset="0"/>
              <a:ea typeface="Roboto" panose="02000000000000000000" pitchFamily="2" charset="0"/>
            </a:rPr>
            <a:t>Żuromin</a:t>
          </a:r>
        </a:p>
      </dsp:txBody>
      <dsp:txXfrm>
        <a:off x="83888" y="2171062"/>
        <a:ext cx="1033652" cy="620191"/>
      </dsp:txXfrm>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a:extLst>
              <a:ext uri="{FF2B5EF4-FFF2-40B4-BE49-F238E27FC236}">
                <a16:creationId xmlns:a16="http://schemas.microsoft.com/office/drawing/2014/main" id="{91BD57FB-5094-4B2D-A4CF-24076F68E59B}"/>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a:extLst>
              <a:ext uri="{FF2B5EF4-FFF2-40B4-BE49-F238E27FC236}">
                <a16:creationId xmlns:a16="http://schemas.microsoft.com/office/drawing/2014/main" id="{6D597DAC-94B8-4DF3-86BB-249E41E947A8}"/>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701FA702-C4AA-48A2-9E3F-D576613EE339}" type="datetimeFigureOut">
              <a:rPr lang="pl-PL" smtClean="0"/>
              <a:t>2023-04-20</a:t>
            </a:fld>
            <a:endParaRPr lang="pl-PL"/>
          </a:p>
        </p:txBody>
      </p:sp>
      <p:sp>
        <p:nvSpPr>
          <p:cNvPr id="4" name="Symbol zastępczy stopki 3">
            <a:extLst>
              <a:ext uri="{FF2B5EF4-FFF2-40B4-BE49-F238E27FC236}">
                <a16:creationId xmlns:a16="http://schemas.microsoft.com/office/drawing/2014/main" id="{2F2332B8-9582-4E16-A8DE-924ABE88BD7A}"/>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5" name="Symbol zastępczy numeru slajdu 4">
            <a:extLst>
              <a:ext uri="{FF2B5EF4-FFF2-40B4-BE49-F238E27FC236}">
                <a16:creationId xmlns:a16="http://schemas.microsoft.com/office/drawing/2014/main" id="{B5550049-37B7-47BA-8370-DD5BD66A3D5F}"/>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F6A81537-A62B-4E0A-83C0-AFE8F3D1DFB0}" type="slidenum">
              <a:rPr lang="pl-PL" smtClean="0"/>
              <a:t>‹#›</a:t>
            </a:fld>
            <a:endParaRPr lang="pl-PL"/>
          </a:p>
        </p:txBody>
      </p:sp>
    </p:spTree>
    <p:extLst>
      <p:ext uri="{BB962C8B-B14F-4D97-AF65-F5344CB8AC3E}">
        <p14:creationId xmlns:p14="http://schemas.microsoft.com/office/powerpoint/2010/main" val="396828712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28AA8A2-9A9A-4002-B10B-E4A494F90A3B}" type="datetimeFigureOut">
              <a:rPr lang="pl-PL" smtClean="0"/>
              <a:t>2023-04-20</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275AF5-3CB9-4E2B-B750-1C7DB3CC2884}" type="slidenum">
              <a:rPr lang="pl-PL" smtClean="0"/>
              <a:t>‹#›</a:t>
            </a:fld>
            <a:endParaRPr lang="pl-PL"/>
          </a:p>
        </p:txBody>
      </p:sp>
    </p:spTree>
    <p:extLst>
      <p:ext uri="{BB962C8B-B14F-4D97-AF65-F5344CB8AC3E}">
        <p14:creationId xmlns:p14="http://schemas.microsoft.com/office/powerpoint/2010/main" val="321543557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b="1" dirty="0"/>
              <a:t>Na zdjęciu Kłodzko</a:t>
            </a:r>
          </a:p>
          <a:p>
            <a:r>
              <a:rPr lang="pl-PL" dirty="0"/>
              <a:t>Krajowa polityka wobec miast</a:t>
            </a:r>
          </a:p>
          <a:p>
            <a:pPr marL="457200" indent="-457200" algn="l">
              <a:buFont typeface="+mj-lt"/>
              <a:buAutoNum type="arabicPeriod"/>
            </a:pPr>
            <a:r>
              <a:rPr lang="pl-PL" sz="1200" dirty="0"/>
              <a:t>Krajowa Polityka Miejska 2030</a:t>
            </a:r>
          </a:p>
          <a:p>
            <a:pPr marL="457200" indent="-457200" algn="l">
              <a:buFont typeface="+mj-lt"/>
              <a:buAutoNum type="arabicPeriod"/>
            </a:pPr>
            <a:r>
              <a:rPr lang="pl-PL" sz="1200" b="1" dirty="0">
                <a:ea typeface="Calibri" panose="020F0502020204030204" pitchFamily="34" charset="0"/>
                <a:cs typeface="Times New Roman" panose="02020603050405020304" pitchFamily="18" charset="0"/>
              </a:rPr>
              <a:t>Wsparcie działań w miastach w ramach polityki spójności</a:t>
            </a:r>
          </a:p>
          <a:p>
            <a:endParaRPr lang="pl-PL" b="1" dirty="0"/>
          </a:p>
        </p:txBody>
      </p:sp>
      <p:sp>
        <p:nvSpPr>
          <p:cNvPr id="4" name="Symbol zastępczy numeru slajdu 3"/>
          <p:cNvSpPr>
            <a:spLocks noGrp="1"/>
          </p:cNvSpPr>
          <p:nvPr>
            <p:ph type="sldNum" sz="quarter" idx="5"/>
          </p:nvPr>
        </p:nvSpPr>
        <p:spPr/>
        <p:txBody>
          <a:bodyPr/>
          <a:lstStyle/>
          <a:p>
            <a:fld id="{0D275AF5-3CB9-4E2B-B750-1C7DB3CC2884}" type="slidenum">
              <a:rPr lang="pl-PL" smtClean="0"/>
              <a:t>1</a:t>
            </a:fld>
            <a:endParaRPr lang="pl-PL"/>
          </a:p>
        </p:txBody>
      </p:sp>
    </p:spTree>
    <p:extLst>
      <p:ext uri="{BB962C8B-B14F-4D97-AF65-F5344CB8AC3E}">
        <p14:creationId xmlns:p14="http://schemas.microsoft.com/office/powerpoint/2010/main" val="24054317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r>
              <a:rPr lang="pl-PL" sz="1800" dirty="0">
                <a:effectLst/>
                <a:latin typeface="Cambria" panose="02040503050406030204" pitchFamily="18" charset="0"/>
                <a:ea typeface="Calibri" panose="020F0502020204030204" pitchFamily="34" charset="0"/>
                <a:cs typeface="Arial" panose="020B0604020202020204" pitchFamily="34" charset="0"/>
              </a:rPr>
              <a:t>Uruchomiony w kwietniu 2019 Program Rozwój Lokalny, o całkowitym budżecie </a:t>
            </a:r>
            <a:r>
              <a:rPr lang="pl-PL" sz="1800" dirty="0">
                <a:effectLst/>
                <a:latin typeface="Cambria" panose="02040503050406030204" pitchFamily="18" charset="0"/>
                <a:ea typeface="Calibri" panose="020F0502020204030204" pitchFamily="34" charset="0"/>
                <a:cs typeface="Calibri" panose="020F0502020204030204" pitchFamily="34" charset="0"/>
              </a:rPr>
              <a:t>117,6 mln euro (z których 100 mln euro stanowią środki Mechanizmu Finansowego EOG i Norweskiego Mechanizmu Finansowego, a 17,6 mln euro wkład krajowy) wdrażany jest przez </a:t>
            </a:r>
            <a:r>
              <a:rPr lang="pl-PL" sz="1800" dirty="0">
                <a:effectLst/>
                <a:latin typeface="Cambria" panose="02040503050406030204" pitchFamily="18" charset="0"/>
                <a:ea typeface="Calibri" panose="020F0502020204030204" pitchFamily="34" charset="0"/>
                <a:cs typeface="Arial" panose="020B0604020202020204" pitchFamily="34" charset="0"/>
              </a:rPr>
              <a:t>Ministerstwo Funduszy i Polityki Regionalnej jako Operatora Programu, we współpracy z Partnerem Programu z Państwa-Darczyńcy: Norweskim Związkiem Władz Lokalnych i Regionalnych (KS) oraz partnerem międzynarodowym – Organizacją Współpracy Gospodarczej i Rozwoju (OECD). </a:t>
            </a:r>
          </a:p>
          <a:p>
            <a:pPr marL="171450" indent="-171450">
              <a:buFont typeface="Arial" panose="020B0604020202020204" pitchFamily="34" charset="0"/>
              <a:buChar char="•"/>
            </a:pPr>
            <a:r>
              <a:rPr lang="pl-PL" sz="1800" dirty="0">
                <a:effectLst/>
                <a:latin typeface="Cambria" panose="02040503050406030204" pitchFamily="18" charset="0"/>
                <a:ea typeface="Calibri" panose="020F0502020204030204" pitchFamily="34" charset="0"/>
                <a:cs typeface="Calibri" panose="020F0502020204030204" pitchFamily="34" charset="0"/>
              </a:rPr>
              <a:t>Program jest kontynuacją programów w obszarze rozwoju lokalnego wdrażanych przy wsparciu dwóch poprzednich edycji Funduszy norweskich i EOG. </a:t>
            </a:r>
            <a:r>
              <a:rPr lang="pl-PL" sz="1800" dirty="0">
                <a:effectLst/>
                <a:latin typeface="Cambria" panose="02040503050406030204" pitchFamily="18" charset="0"/>
                <a:ea typeface="Times New Roman" panose="02020603050405020304" pitchFamily="18" charset="0"/>
                <a:cs typeface="Calibri" panose="020F0502020204030204" pitchFamily="34" charset="0"/>
              </a:rPr>
              <a:t>Program ma zapewniać kompleksowe i systematyczne podejście do rozwoju lokalnego i zmniejszania ubóstwa</a:t>
            </a:r>
            <a:endParaRPr lang="pl-PL" sz="1800" dirty="0">
              <a:effectLst/>
              <a:latin typeface="Cambria" panose="02040503050406030204" pitchFamily="18" charset="0"/>
              <a:ea typeface="Times New Roman" panose="02020603050405020304" pitchFamily="18" charset="0"/>
              <a:cs typeface="Arial" panose="020B0604020202020204" pitchFamily="34"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800" b="1" dirty="0">
                <a:effectLst/>
                <a:latin typeface="Calibri" panose="020F0502020204030204" pitchFamily="34" charset="0"/>
                <a:ea typeface="Calibri" panose="020F0502020204030204" pitchFamily="34" charset="0"/>
                <a:cs typeface="Calibri" panose="020F0502020204030204" pitchFamily="34" charset="0"/>
              </a:rPr>
              <a:t>Cel Programu:</a:t>
            </a:r>
            <a:r>
              <a:rPr lang="pl-PL" sz="1800" dirty="0">
                <a:effectLst/>
                <a:latin typeface="Calibri" panose="020F0502020204030204" pitchFamily="34" charset="0"/>
                <a:ea typeface="Calibri" panose="020F0502020204030204" pitchFamily="34" charset="0"/>
                <a:cs typeface="Calibri" panose="020F0502020204030204" pitchFamily="34" charset="0"/>
              </a:rPr>
              <a:t> wsparcie małych i średnich miast w wypracowaniu i wdrożeniu przez nie zrównoważonego i systemowego podejścia do rozwoju lokalnego i tym samym do ograniczenia negatywnych zjawisk rozwojowych i podniesienia standardu życia ich mieszkańców. </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800" b="1" dirty="0">
                <a:effectLst/>
                <a:latin typeface="Calibri" panose="020F0502020204030204" pitchFamily="34" charset="0"/>
                <a:ea typeface="Calibri" panose="020F0502020204030204" pitchFamily="34" charset="0"/>
                <a:cs typeface="Calibri" panose="020F0502020204030204" pitchFamily="34" charset="0"/>
              </a:rPr>
              <a:t>Charakter Programu: </a:t>
            </a:r>
            <a:r>
              <a:rPr lang="pl-PL" sz="1800" dirty="0">
                <a:effectLst/>
                <a:latin typeface="Calibri" panose="020F0502020204030204" pitchFamily="34" charset="0"/>
                <a:ea typeface="Calibri" panose="020F0502020204030204" pitchFamily="34" charset="0"/>
                <a:cs typeface="Calibri" panose="020F0502020204030204" pitchFamily="34" charset="0"/>
              </a:rPr>
              <a:t>Program instrumentem </a:t>
            </a:r>
            <a:r>
              <a:rPr lang="pl-PL" sz="1800" u="sng" dirty="0">
                <a:effectLst/>
                <a:latin typeface="Calibri" panose="020F0502020204030204" pitchFamily="34" charset="0"/>
                <a:ea typeface="Calibri" panose="020F0502020204030204" pitchFamily="34" charset="0"/>
                <a:cs typeface="Calibri" panose="020F0502020204030204" pitchFamily="34" charset="0"/>
              </a:rPr>
              <a:t>kompleksowego wsparcia rozwoju miast</a:t>
            </a:r>
            <a:r>
              <a:rPr lang="pl-PL" sz="1800" dirty="0">
                <a:effectLst/>
                <a:latin typeface="Calibri" panose="020F0502020204030204" pitchFamily="34" charset="0"/>
                <a:ea typeface="Calibri" panose="020F0502020204030204" pitchFamily="34" charset="0"/>
                <a:cs typeface="Calibri" panose="020F0502020204030204" pitchFamily="34" charset="0"/>
              </a:rPr>
              <a:t>, dlatego też oczekujemy od Państwa również wieloaspektowego podejścia do wyznaczania kierunków rozwoju miast. Każdy projekt powinien zakładać przemyślaną, długofalową, wielotematyczną, zintegrowaną koncepcję rozwoju i musi zawierać minimum aspekt środowiskowy, społeczny, gospodarczy i instytucjonalny. Projekty mają być rzeczywistym motorem napędowym dla miast.</a:t>
            </a:r>
            <a:endParaRPr lang="pl-PL" sz="18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pl-PL" dirty="0"/>
          </a:p>
        </p:txBody>
      </p:sp>
      <p:sp>
        <p:nvSpPr>
          <p:cNvPr id="4" name="Symbol zastępczy numeru slajdu 3"/>
          <p:cNvSpPr>
            <a:spLocks noGrp="1"/>
          </p:cNvSpPr>
          <p:nvPr>
            <p:ph type="sldNum" sz="quarter" idx="5"/>
          </p:nvPr>
        </p:nvSpPr>
        <p:spPr/>
        <p:txBody>
          <a:bodyPr/>
          <a:lstStyle/>
          <a:p>
            <a:fld id="{0D275AF5-3CB9-4E2B-B750-1C7DB3CC2884}" type="slidenum">
              <a:rPr lang="pl-PL" smtClean="0"/>
              <a:t>11</a:t>
            </a:fld>
            <a:endParaRPr lang="pl-PL"/>
          </a:p>
        </p:txBody>
      </p:sp>
    </p:spTree>
    <p:extLst>
      <p:ext uri="{BB962C8B-B14F-4D97-AF65-F5344CB8AC3E}">
        <p14:creationId xmlns:p14="http://schemas.microsoft.com/office/powerpoint/2010/main" val="149427450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KS (Norweski Związek Władz Lokalnych i Regionalnych) we współpracy ze Związkiem Miast Polskich poszukiwał w 2022 roku partnerów samorządowych z Państw-Darczyńców (w każdym budżecie projektu miasta były zobowiązane do zarezerwowania środków (ok. 150 000 euro) na funkcjonowania takiego partnerstwa). ZMP i KS udało się zidentyfikować 17 partnerów z krajów-darczyńców (16 norweskich i 1 islandzki), a podczas konferencji w Warszawie 31 maja 2022 r. podpisano pierwsze umowy partnerskie. Do końca marca 2023 r. zawarto 15 umów partnerskich, a pozostałych 2 przypadkach zostaną one zawarte w kwietniu 2023 r.</a:t>
            </a:r>
          </a:p>
          <a:p>
            <a:r>
              <a:rPr lang="pl-PL" b="1" dirty="0"/>
              <a:t>Liczymy, że ta współpraca będzie inspirująca dla obu stron, co przełoży się na pomysły i dobre praktyki w projektach oraz przyszłe działania samorządów.</a:t>
            </a:r>
          </a:p>
          <a:p>
            <a:r>
              <a:rPr lang="pl-PL" dirty="0"/>
              <a:t>Ponadto, w celu dalszego rozwoju współpracy bilateralnej, za zgodą członków Komitetu Współpracy (Uchwała nr 10/2022 z dnia 9 grudnia 2022 r.), wyrażoną w stosownej uchwale, zwiększono predefiniowany budżet projektu, aby </a:t>
            </a:r>
            <a:r>
              <a:rPr lang="pl-PL" b="1" dirty="0"/>
              <a:t>umożliwić działań bilateralnych także 12 beneficjentom</a:t>
            </a:r>
            <a:r>
              <a:rPr lang="pl-PL" dirty="0"/>
              <a:t>, dla których nie udało się znaleźć partnerów. Działania bilateralne obejmą również 54 miasta - finalistów naboru w Programie - udział w zorganizowanej w Pile konferencji nt. inteligentnych miast oraz dwóch konferencjach w Norwegii. </a:t>
            </a:r>
            <a:r>
              <a:rPr lang="pl-PL" b="1" dirty="0"/>
              <a:t>Działania w tym zakresie (wyjazdy studyjne/staże/konferencje) są obecnie przygotowywane i realizowane.</a:t>
            </a:r>
          </a:p>
          <a:p>
            <a:endParaRPr lang="pl-PL" b="1" dirty="0"/>
          </a:p>
          <a:p>
            <a:r>
              <a:rPr lang="pl-PL" dirty="0"/>
              <a:t>Zgodnie z uzgodnioną z darczyńcami zasadą elastyczności, obecnie trwają modyfikacje projektów. Pozwoli to na realizację działań projektowych w możliwie największym zakresie w okresie obowiązywania terminu kwalifikowalności Programu (kwiecień 2024 r.).</a:t>
            </a:r>
          </a:p>
          <a:p>
            <a:endParaRPr lang="pl-PL" dirty="0"/>
          </a:p>
          <a:p>
            <a:r>
              <a:rPr lang="pl-PL" b="1" dirty="0"/>
              <a:t>Ogłoszono nabór wniosków o dofinansowanie działań poprawiających standardy dostępności w miastach </a:t>
            </a:r>
            <a:r>
              <a:rPr lang="pl-PL" dirty="0"/>
              <a:t>dla miast, które złożyły wnioski w ramach Programu, ale nie uzyskały wsparcia dla projektu głównego w ramach Programu. Miasta mogły ubiegać się o dotację w wysokości do 100 tys. zł (łączna alokacja na ten cel to 510 tys. euro). Termin naboru wyznaczono na 31 grudnia 2022 r., do PO wpłynęło 21 wniosków. Złożone wnioski zostały ocenione i obecnie trwa proces podpisywania umów z miastami (dotychczas podpisano 14 umów). Pozostałe umowy powinny zostać podpisane w kwietniu.</a:t>
            </a:r>
          </a:p>
          <a:p>
            <a:endParaRPr lang="pl-PL" dirty="0"/>
          </a:p>
          <a:p>
            <a:r>
              <a:rPr lang="pl-PL" b="1" dirty="0"/>
              <a:t>Kwota wydatkowana w Programie na dzień 31.03.2023 szacowana jest na 44 601 750 EUR (co stanowi 38% całkowitej alokacji Programu).</a:t>
            </a:r>
          </a:p>
        </p:txBody>
      </p:sp>
      <p:sp>
        <p:nvSpPr>
          <p:cNvPr id="4" name="Symbol zastępczy numeru slajdu 3"/>
          <p:cNvSpPr>
            <a:spLocks noGrp="1"/>
          </p:cNvSpPr>
          <p:nvPr>
            <p:ph type="sldNum" sz="quarter" idx="5"/>
          </p:nvPr>
        </p:nvSpPr>
        <p:spPr/>
        <p:txBody>
          <a:bodyPr/>
          <a:lstStyle/>
          <a:p>
            <a:fld id="{0D275AF5-3CB9-4E2B-B750-1C7DB3CC2884}" type="slidenum">
              <a:rPr lang="pl-PL" smtClean="0"/>
              <a:t>12</a:t>
            </a:fld>
            <a:endParaRPr lang="pl-PL"/>
          </a:p>
        </p:txBody>
      </p:sp>
    </p:spTree>
    <p:extLst>
      <p:ext uri="{BB962C8B-B14F-4D97-AF65-F5344CB8AC3E}">
        <p14:creationId xmlns:p14="http://schemas.microsoft.com/office/powerpoint/2010/main" val="8526772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lgn="just">
              <a:lnSpc>
                <a:spcPct val="115000"/>
              </a:lnSpc>
              <a:spcAft>
                <a:spcPts val="1000"/>
              </a:spcAft>
            </a:pPr>
            <a:r>
              <a:rPr lang="pl-PL" sz="2400" b="1" dirty="0">
                <a:effectLst/>
                <a:latin typeface="Calibri" panose="020F0502020204030204" pitchFamily="34" charset="0"/>
                <a:ea typeface="Calibri" panose="020F0502020204030204" pitchFamily="34" charset="0"/>
                <a:cs typeface="Calibri" panose="020F0502020204030204" pitchFamily="34" charset="0"/>
              </a:rPr>
              <a:t>Zdjęcia:</a:t>
            </a:r>
          </a:p>
          <a:p>
            <a:pPr marL="342900" indent="-342900" algn="just">
              <a:lnSpc>
                <a:spcPct val="115000"/>
              </a:lnSpc>
              <a:spcAft>
                <a:spcPts val="1000"/>
              </a:spcAft>
              <a:buFontTx/>
              <a:buChar char="-"/>
            </a:pPr>
            <a:r>
              <a:rPr lang="pl-PL" sz="2400" b="1" dirty="0">
                <a:effectLst/>
                <a:latin typeface="Calibri" panose="020F0502020204030204" pitchFamily="34" charset="0"/>
                <a:ea typeface="Calibri" panose="020F0502020204030204" pitchFamily="34" charset="0"/>
                <a:cs typeface="Calibri" panose="020F0502020204030204" pitchFamily="34" charset="0"/>
              </a:rPr>
              <a:t>Grupowe zdjęcie doradców miast pracujących w projekcie predefiniowanym </a:t>
            </a:r>
          </a:p>
          <a:p>
            <a:pPr marL="342900" indent="-342900" algn="just">
              <a:lnSpc>
                <a:spcPct val="115000"/>
              </a:lnSpc>
              <a:spcAft>
                <a:spcPts val="1000"/>
              </a:spcAft>
              <a:buFontTx/>
              <a:buChar char="-"/>
            </a:pPr>
            <a:r>
              <a:rPr lang="pl-PL" sz="2400" b="1" dirty="0">
                <a:effectLst/>
                <a:latin typeface="Calibri" panose="020F0502020204030204" pitchFamily="34" charset="0"/>
                <a:ea typeface="Calibri" panose="020F0502020204030204" pitchFamily="34" charset="0"/>
                <a:cs typeface="Calibri" panose="020F0502020204030204" pitchFamily="34" charset="0"/>
              </a:rPr>
              <a:t>Cieszyn – Szkoła rzemiosła </a:t>
            </a:r>
          </a:p>
          <a:p>
            <a:pPr marL="342900" indent="-342900" algn="just">
              <a:lnSpc>
                <a:spcPct val="115000"/>
              </a:lnSpc>
              <a:spcAft>
                <a:spcPts val="1000"/>
              </a:spcAft>
              <a:buFontTx/>
              <a:buChar char="-"/>
            </a:pPr>
            <a:r>
              <a:rPr lang="pl-PL" sz="2400" b="1" dirty="0">
                <a:effectLst/>
                <a:latin typeface="Calibri" panose="020F0502020204030204" pitchFamily="34" charset="0"/>
                <a:ea typeface="Calibri" panose="020F0502020204030204" pitchFamily="34" charset="0"/>
                <a:cs typeface="Calibri" panose="020F0502020204030204" pitchFamily="34" charset="0"/>
              </a:rPr>
              <a:t>Zabrze  - lato w mieście – działania na rzecz dzieci i młodzieży </a:t>
            </a:r>
          </a:p>
          <a:p>
            <a:pPr marL="342900" indent="-342900" algn="just">
              <a:lnSpc>
                <a:spcPct val="115000"/>
              </a:lnSpc>
              <a:spcAft>
                <a:spcPts val="1000"/>
              </a:spcAft>
              <a:buFontTx/>
              <a:buChar char="-"/>
            </a:pPr>
            <a:r>
              <a:rPr lang="pl-PL" sz="2400" b="1" dirty="0">
                <a:effectLst/>
                <a:latin typeface="Calibri" panose="020F0502020204030204" pitchFamily="34" charset="0"/>
                <a:cs typeface="Calibri" panose="020F0502020204030204" pitchFamily="34" charset="0"/>
              </a:rPr>
              <a:t>Żywiec – warsztaty </a:t>
            </a:r>
          </a:p>
          <a:p>
            <a:pPr marL="342900" indent="-342900" algn="just">
              <a:lnSpc>
                <a:spcPct val="115000"/>
              </a:lnSpc>
              <a:spcAft>
                <a:spcPts val="1000"/>
              </a:spcAft>
              <a:buFontTx/>
              <a:buChar char="-"/>
            </a:pPr>
            <a:r>
              <a:rPr lang="pl-PL" sz="2400" b="1" dirty="0">
                <a:effectLst/>
                <a:latin typeface="Calibri" panose="020F0502020204030204" pitchFamily="34" charset="0"/>
                <a:cs typeface="Calibri" panose="020F0502020204030204" pitchFamily="34" charset="0"/>
              </a:rPr>
              <a:t>Rydułtowy - </a:t>
            </a:r>
            <a:r>
              <a:rPr lang="pl-PL" sz="1800" b="1" i="0" u="none" strike="noStrike" baseline="0" dirty="0">
                <a:latin typeface="TimesNewRomanPS-BoldMT"/>
              </a:rPr>
              <a:t>Rewizyta studyjna miasta Rydułtowy w Gminie </a:t>
            </a:r>
            <a:r>
              <a:rPr lang="pl-PL" sz="1800" b="1" i="0" u="none" strike="noStrike" baseline="0" dirty="0" err="1">
                <a:latin typeface="TimesNewRomanPS-BoldMT"/>
              </a:rPr>
              <a:t>Øvre</a:t>
            </a:r>
            <a:r>
              <a:rPr lang="pl-PL" sz="1800" b="1" i="0" u="none" strike="noStrike" baseline="0" dirty="0">
                <a:latin typeface="TimesNewRomanPS-BoldMT"/>
              </a:rPr>
              <a:t> </a:t>
            </a:r>
            <a:r>
              <a:rPr lang="pl-PL" sz="1800" b="1" i="0" u="none" strike="noStrike" baseline="0" dirty="0" err="1">
                <a:latin typeface="TimesNewRomanPS-BoldMT"/>
              </a:rPr>
              <a:t>Eiker</a:t>
            </a:r>
            <a:r>
              <a:rPr lang="pl-PL" sz="1800" b="1" i="0" u="none" strike="noStrike" baseline="0" dirty="0">
                <a:latin typeface="TimesNewRomanPS-BoldMT"/>
              </a:rPr>
              <a:t>.</a:t>
            </a:r>
          </a:p>
          <a:p>
            <a:pPr marL="342900" indent="-342900" algn="just">
              <a:lnSpc>
                <a:spcPct val="115000"/>
              </a:lnSpc>
              <a:spcAft>
                <a:spcPts val="1000"/>
              </a:spcAft>
              <a:buFontTx/>
              <a:buChar char="-"/>
            </a:pPr>
            <a:r>
              <a:rPr lang="pl-PL" sz="1800" b="1" i="0" u="none" strike="noStrike" baseline="0" dirty="0">
                <a:latin typeface="TimesNewRomanPS-BoldMT"/>
              </a:rPr>
              <a:t>Ostrowiec Świętokrzyski – Ostrowiecki festiwal Kreatywności</a:t>
            </a:r>
            <a:endParaRPr lang="pl-PL" dirty="0"/>
          </a:p>
          <a:p>
            <a:pPr marL="342900" indent="-342900" algn="just">
              <a:lnSpc>
                <a:spcPct val="115000"/>
              </a:lnSpc>
              <a:spcAft>
                <a:spcPts val="1000"/>
              </a:spcAft>
              <a:buFontTx/>
              <a:buChar char="-"/>
            </a:pPr>
            <a:endParaRPr lang="pl-PL" sz="2400" b="1" dirty="0">
              <a:effectLst/>
              <a:latin typeface="Calibri" panose="020F0502020204030204" pitchFamily="34" charset="0"/>
              <a:ea typeface="Calibri" panose="020F0502020204030204" pitchFamily="34" charset="0"/>
              <a:cs typeface="Calibri" panose="020F0502020204030204" pitchFamily="34" charset="0"/>
            </a:endParaRPr>
          </a:p>
          <a:p>
            <a:pPr marL="0" marR="0" lvl="0" indent="0" algn="l" defTabSz="1828252" rtl="0" eaLnBrk="1" fontAlgn="auto" latinLnBrk="0" hangingPunct="1">
              <a:lnSpc>
                <a:spcPct val="115000"/>
              </a:lnSpc>
              <a:spcBef>
                <a:spcPts val="0"/>
              </a:spcBef>
              <a:spcAft>
                <a:spcPts val="1000"/>
              </a:spcAft>
              <a:buClrTx/>
              <a:buSzTx/>
              <a:buFontTx/>
              <a:buNone/>
              <a:tabLst/>
              <a:defRPr/>
            </a:pPr>
            <a:endParaRPr lang="pl-PL" sz="2400" dirty="0">
              <a:effectLst/>
              <a:latin typeface="Calibri" panose="020F0502020204030204" pitchFamily="34" charset="0"/>
              <a:ea typeface="Calibri" panose="020F0502020204030204" pitchFamily="34" charset="0"/>
            </a:endParaRPr>
          </a:p>
          <a:p>
            <a:r>
              <a:rPr lang="pl-PL" b="1" i="0" dirty="0">
                <a:solidFill>
                  <a:srgbClr val="282828"/>
                </a:solidFill>
                <a:effectLst/>
                <a:latin typeface="Roboto" panose="02000000000000000000" pitchFamily="2" charset="0"/>
              </a:rPr>
              <a:t>O projekcie predefiniowanym </a:t>
            </a:r>
          </a:p>
          <a:p>
            <a:r>
              <a:rPr lang="pl-PL" b="0" i="0" dirty="0">
                <a:solidFill>
                  <a:srgbClr val="282828"/>
                </a:solidFill>
                <a:effectLst/>
                <a:latin typeface="Roboto" panose="02000000000000000000" pitchFamily="2" charset="0"/>
              </a:rPr>
              <a:t>Miasta beneficjenci uczestniczyli i dalej uczestniczą w działaniach podejmowanych w projekcie predefiniowanym, realizowanym przez Związek Miast Polskich. Dzięki nim znacząco zwiększą swoją zdolność do efektywnego programowania i skutecznego wdrażania lokalnych polityk rozwojowych. W ten sposób będą zdolne w pełni wykorzystać potencjał interwencji publicznej oferowanej przez Ministerstwo Funduszy i Polityki Regionalnej. </a:t>
            </a:r>
          </a:p>
          <a:p>
            <a:r>
              <a:rPr lang="pl-PL" b="0" i="0" dirty="0">
                <a:solidFill>
                  <a:srgbClr val="282828"/>
                </a:solidFill>
                <a:effectLst/>
                <a:latin typeface="Roboto" panose="02000000000000000000" pitchFamily="2" charset="0"/>
              </a:rPr>
              <a:t>Wypracowanie oraz szerokie upowszechnienie modelu zintegrowanego rozwoju lokalnego w wymiarze terytorialnym, oraz rekomendacji w zakresie rozwoju instytucjonalnego – wśród pozostałych samorządów w kraju to jeden z głównych celów tego projektu.</a:t>
            </a:r>
          </a:p>
          <a:p>
            <a:endParaRPr lang="pl-PL" b="0" i="0" dirty="0">
              <a:solidFill>
                <a:srgbClr val="282828"/>
              </a:solidFill>
              <a:effectLst/>
              <a:latin typeface="Roboto" panose="02000000000000000000" pitchFamily="2" charset="0"/>
            </a:endParaRPr>
          </a:p>
          <a:p>
            <a:r>
              <a:rPr lang="pl-PL" dirty="0"/>
              <a:t>Grupę doradców miast stanowią doświadczeni praktycy samorządowi, najczęściej z doświadczeniem doradczym oraz profesjonalni doradcy samorządowi, zwykle posiadający również praktyczne doświadczenie pracy w samorządzie. Potrafią działać zespołowo uzupełniając się wiedzą i doświadczeniem zarówno w zespołach doradzających konkretnemu miastu, jak i w ramach całego zespołu ZMP. Doradcy w miarę potrzeb we wdrażaniu projektów uczestniczą w spotkaniach zespołów  w miastach, prowadza szkolenia. Dla miast są pierwszym punktem kontaktu jeśli chodzi o wsparcie we wdrażaniu działań.</a:t>
            </a:r>
          </a:p>
          <a:p>
            <a:endParaRPr lang="pl-PL" b="0" i="0" dirty="0">
              <a:solidFill>
                <a:srgbClr val="282828"/>
              </a:solidFill>
              <a:effectLst/>
              <a:latin typeface="Roboto" panose="02000000000000000000" pitchFamily="2" charset="0"/>
            </a:endParaRPr>
          </a:p>
          <a:p>
            <a:r>
              <a:rPr lang="pl-PL" b="0" i="0" u="sng" dirty="0">
                <a:solidFill>
                  <a:srgbClr val="282828"/>
                </a:solidFill>
                <a:effectLst/>
                <a:latin typeface="Roboto" panose="02000000000000000000" pitchFamily="2" charset="0"/>
              </a:rPr>
              <a:t>Projekt ten to szereg działań na rzecz samorządów, wspierający nie tylko miasta – beneficjentów konkursu (zrealizowane i obecnie wdrażane):</a:t>
            </a:r>
          </a:p>
          <a:p>
            <a:r>
              <a:rPr lang="pl-PL" b="0" i="0" dirty="0">
                <a:solidFill>
                  <a:srgbClr val="282828"/>
                </a:solidFill>
                <a:effectLst/>
                <a:latin typeface="Roboto" panose="02000000000000000000" pitchFamily="2" charset="0"/>
              </a:rPr>
              <a:t>• Cykl seminariów dla Doradców Miast w I etapie projektu przygotowujących ich do pracy z miastami</a:t>
            </a:r>
            <a:br>
              <a:rPr lang="pl-PL" dirty="0"/>
            </a:br>
            <a:r>
              <a:rPr lang="pl-PL" b="0" i="0" dirty="0">
                <a:solidFill>
                  <a:srgbClr val="282828"/>
                </a:solidFill>
                <a:effectLst/>
                <a:latin typeface="Roboto" panose="02000000000000000000" pitchFamily="2" charset="0"/>
              </a:rPr>
              <a:t>• W etapie II aktywne wsparcie doradcze dla miast przygotowujących aplikacje grantowe z wykorzystaniem Monitora Rozwoju Lokalnego</a:t>
            </a:r>
            <a:br>
              <a:rPr lang="pl-PL" dirty="0"/>
            </a:br>
            <a:r>
              <a:rPr lang="pl-PL" b="0" i="0" dirty="0">
                <a:solidFill>
                  <a:srgbClr val="282828"/>
                </a:solidFill>
                <a:effectLst/>
                <a:latin typeface="Roboto" panose="02000000000000000000" pitchFamily="2" charset="0"/>
              </a:rPr>
              <a:t>• Cykl zagranicznych wizyt studyjnych w krajach Darczyńców we wszystkich trzech etapach projektu</a:t>
            </a:r>
            <a:br>
              <a:rPr lang="pl-PL" dirty="0"/>
            </a:br>
            <a:r>
              <a:rPr lang="pl-PL" b="0" i="0" dirty="0">
                <a:solidFill>
                  <a:srgbClr val="282828"/>
                </a:solidFill>
                <a:effectLst/>
                <a:latin typeface="Roboto" panose="02000000000000000000" pitchFamily="2" charset="0"/>
              </a:rPr>
              <a:t>• Narzędzie samooceny rozwoju jednostek samorządu przygotowane przez Organizację Współpracy Gospodarczej i Rozwoju (OECD)</a:t>
            </a:r>
            <a:br>
              <a:rPr lang="pl-PL" dirty="0"/>
            </a:br>
            <a:r>
              <a:rPr lang="pl-PL" b="0" i="0" dirty="0">
                <a:solidFill>
                  <a:srgbClr val="282828"/>
                </a:solidFill>
                <a:effectLst/>
                <a:latin typeface="Roboto" panose="02000000000000000000" pitchFamily="2" charset="0"/>
              </a:rPr>
              <a:t>• Przygotowanie i wdrożenie Programów Rozwoju Lokalnego i Planów Rozwoju Instytucjonalnego przez miasta biorące udział w komponencie grantowym</a:t>
            </a:r>
            <a:br>
              <a:rPr lang="pl-PL" dirty="0"/>
            </a:br>
            <a:r>
              <a:rPr lang="pl-PL" b="0" i="0" dirty="0">
                <a:solidFill>
                  <a:srgbClr val="282828"/>
                </a:solidFill>
                <a:effectLst/>
                <a:latin typeface="Roboto" panose="02000000000000000000" pitchFamily="2" charset="0"/>
              </a:rPr>
              <a:t>• Miejski system informacji geograficznej (M-GIS) jako narzędzie dla analiz i monitorowania rozwoju lokalnego z uwzględnieniem zróżnicowania wewnątrzmiejskiego – przygotowanie i wdrożenie</a:t>
            </a:r>
            <a:br>
              <a:rPr lang="pl-PL" dirty="0"/>
            </a:br>
            <a:r>
              <a:rPr lang="pl-PL" b="0" i="0" dirty="0">
                <a:solidFill>
                  <a:srgbClr val="282828"/>
                </a:solidFill>
                <a:effectLst/>
                <a:latin typeface="Roboto" panose="02000000000000000000" pitchFamily="2" charset="0"/>
              </a:rPr>
              <a:t>• Wdrożenie narzędzia do oceny potencjału inwestycyjnego nieruchomości i podnoszenia wartości nieruchomości w miastach biorących udział w komponencie grantowym</a:t>
            </a:r>
            <a:br>
              <a:rPr lang="pl-PL" dirty="0"/>
            </a:br>
            <a:r>
              <a:rPr lang="pl-PL" b="0" i="0" dirty="0">
                <a:solidFill>
                  <a:srgbClr val="282828"/>
                </a:solidFill>
                <a:effectLst/>
                <a:latin typeface="Roboto" panose="02000000000000000000" pitchFamily="2" charset="0"/>
              </a:rPr>
              <a:t>• Nawiązanie efektywnych partnerstw pomiędzy miastami w Polsce i miastami w Norwegii</a:t>
            </a:r>
            <a:br>
              <a:rPr lang="pl-PL" dirty="0"/>
            </a:br>
            <a:r>
              <a:rPr lang="pl-PL" b="0" i="0" dirty="0">
                <a:solidFill>
                  <a:srgbClr val="282828"/>
                </a:solidFill>
                <a:effectLst/>
                <a:latin typeface="Roboto" panose="02000000000000000000" pitchFamily="2" charset="0"/>
              </a:rPr>
              <a:t>• Stałe promowanie wśród miast wiedzy na temat metod i narzędzi zintegrowanego zarządzania rozwojem lokalnym</a:t>
            </a:r>
            <a:br>
              <a:rPr lang="pl-PL" dirty="0"/>
            </a:br>
            <a:r>
              <a:rPr lang="pl-PL" b="0" i="0" dirty="0">
                <a:solidFill>
                  <a:srgbClr val="282828"/>
                </a:solidFill>
                <a:effectLst/>
                <a:latin typeface="Roboto" panose="02000000000000000000" pitchFamily="2" charset="0"/>
              </a:rPr>
              <a:t>• Przegląd Stanu Zarządzania w Samorządzie opracowany przez OECD</a:t>
            </a:r>
          </a:p>
          <a:p>
            <a:r>
              <a:rPr lang="pl-PL" b="0" i="0" dirty="0">
                <a:solidFill>
                  <a:srgbClr val="282828"/>
                </a:solidFill>
                <a:effectLst/>
                <a:latin typeface="Roboto" panose="02000000000000000000" pitchFamily="2" charset="0"/>
              </a:rPr>
              <a:t>- Cykl seminariów i warsztatów w ramach Forum Rozwoju Lokalnego</a:t>
            </a:r>
          </a:p>
          <a:p>
            <a:pPr marL="0" indent="0">
              <a:buFontTx/>
              <a:buNone/>
            </a:pPr>
            <a:r>
              <a:rPr lang="pl-PL" b="0" i="0" dirty="0">
                <a:solidFill>
                  <a:srgbClr val="282828"/>
                </a:solidFill>
                <a:effectLst/>
                <a:latin typeface="Roboto" panose="02000000000000000000" pitchFamily="2" charset="0"/>
              </a:rPr>
              <a:t>- Sieci wymiany Doświadczeń</a:t>
            </a:r>
          </a:p>
          <a:p>
            <a:pPr marL="342900" indent="-342900">
              <a:buFontTx/>
              <a:buChar char="-"/>
            </a:pPr>
            <a:endParaRPr lang="pl-PL" b="0" i="0" dirty="0">
              <a:solidFill>
                <a:srgbClr val="282828"/>
              </a:solidFill>
              <a:effectLst/>
              <a:latin typeface="Roboto" panose="02000000000000000000" pitchFamily="2" charset="0"/>
            </a:endParaRPr>
          </a:p>
          <a:p>
            <a:pPr marL="0" marR="0" lvl="0" indent="0" algn="l" defTabSz="1828252" rtl="0" eaLnBrk="1" fontAlgn="auto" latinLnBrk="0" hangingPunct="1">
              <a:lnSpc>
                <a:spcPct val="115000"/>
              </a:lnSpc>
              <a:spcBef>
                <a:spcPts val="0"/>
              </a:spcBef>
              <a:spcAft>
                <a:spcPts val="1000"/>
              </a:spcAft>
              <a:buClrTx/>
              <a:buSzTx/>
              <a:buFontTx/>
              <a:buNone/>
              <a:tabLst/>
              <a:defRPr/>
            </a:pPr>
            <a:endParaRPr lang="pl-PL" sz="2400" dirty="0">
              <a:effectLst/>
              <a:latin typeface="Calibri" panose="020F0502020204030204" pitchFamily="34" charset="0"/>
              <a:ea typeface="Calibri" panose="020F0502020204030204" pitchFamily="34" charset="0"/>
              <a:cs typeface="Calibri" panose="020F0502020204030204" pitchFamily="34" charset="0"/>
            </a:endParaRPr>
          </a:p>
          <a:p>
            <a:endParaRPr lang="pl-PL" dirty="0"/>
          </a:p>
        </p:txBody>
      </p:sp>
      <p:sp>
        <p:nvSpPr>
          <p:cNvPr id="4" name="Symbol zastępczy numeru slajdu 3"/>
          <p:cNvSpPr>
            <a:spLocks noGrp="1"/>
          </p:cNvSpPr>
          <p:nvPr>
            <p:ph type="sldNum" sz="quarter" idx="5"/>
          </p:nvPr>
        </p:nvSpPr>
        <p:spPr/>
        <p:txBody>
          <a:bodyPr/>
          <a:lstStyle/>
          <a:p>
            <a:fld id="{F9DA259D-87B2-48A8-8896-0559A1CBD787}" type="slidenum">
              <a:rPr lang="en-GB" smtClean="0"/>
              <a:t>13</a:t>
            </a:fld>
            <a:endParaRPr lang="en-GB"/>
          </a:p>
        </p:txBody>
      </p:sp>
    </p:spTree>
    <p:extLst>
      <p:ext uri="{BB962C8B-B14F-4D97-AF65-F5344CB8AC3E}">
        <p14:creationId xmlns:p14="http://schemas.microsoft.com/office/powerpoint/2010/main" val="5793519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Tu do zastanowienia czy też wrzucamy ten slajd ?</a:t>
            </a:r>
          </a:p>
        </p:txBody>
      </p:sp>
      <p:sp>
        <p:nvSpPr>
          <p:cNvPr id="4" name="Symbol zastępczy numeru slajdu 3"/>
          <p:cNvSpPr>
            <a:spLocks noGrp="1"/>
          </p:cNvSpPr>
          <p:nvPr>
            <p:ph type="sldNum" sz="quarter" idx="5"/>
          </p:nvPr>
        </p:nvSpPr>
        <p:spPr/>
        <p:txBody>
          <a:bodyPr/>
          <a:lstStyle/>
          <a:p>
            <a:fld id="{0D275AF5-3CB9-4E2B-B750-1C7DB3CC2884}" type="slidenum">
              <a:rPr lang="pl-PL" smtClean="0"/>
              <a:t>17</a:t>
            </a:fld>
            <a:endParaRPr lang="pl-PL"/>
          </a:p>
        </p:txBody>
      </p:sp>
    </p:spTree>
    <p:extLst>
      <p:ext uri="{BB962C8B-B14F-4D97-AF65-F5344CB8AC3E}">
        <p14:creationId xmlns:p14="http://schemas.microsoft.com/office/powerpoint/2010/main" val="229842729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Środki z POPT (łącznie prawie 6 mln zł, w tym 5 mln dla miast) pozwoliły nam - wspólnie z Instytutem Rozwoju Miast i Regionów  - przeprowadzić pilotażowe wdrożenie idei Urban Lab w Polsce.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Wybrane zostały dwa miasta mające ogromny potencjał w zakresie innowacji społecznych (Gdynia) i technologicznych (Rzeszów). </a:t>
            </a:r>
            <a:r>
              <a:rPr lang="pl-PL" dirty="0" err="1"/>
              <a:t>IRMiR</a:t>
            </a:r>
            <a:r>
              <a:rPr lang="pl-PL" dirty="0"/>
              <a:t> zapewniał podbudowę teoretyczną i wiedzę o podobnych doświadczeniach z różnych części świata.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Przez niemal 3 lata testowaliśmy cały proces tworzenia laboratorium miejskiego, wdrażając mechanizmy naboru pomysłów na innowacje miejskie, inkubowania idei zgłaszanych przez mieszkańców, tworzenia fizycznego miejsca spotkań, które na trwałe wpisze się w struktury miasta. W tle działań prowadzonych dla i z mieszkańcami tworzył się także zespół </a:t>
            </a:r>
            <a:r>
              <a:rPr lang="pl-PL" dirty="0" err="1"/>
              <a:t>UrbanLabów</a:t>
            </a:r>
            <a:r>
              <a:rPr lang="pl-PL" dirty="0"/>
              <a:t>, marka rozpoznawalna w miastach, struktury i procedury, które byłby odpowiednie do tej formuły.</a:t>
            </a:r>
          </a:p>
          <a:p>
            <a:endParaRPr lang="pl-PL" dirty="0"/>
          </a:p>
        </p:txBody>
      </p:sp>
      <p:sp>
        <p:nvSpPr>
          <p:cNvPr id="4" name="Symbol zastępczy numeru slajdu 3"/>
          <p:cNvSpPr>
            <a:spLocks noGrp="1"/>
          </p:cNvSpPr>
          <p:nvPr>
            <p:ph type="sldNum" sz="quarter" idx="5"/>
          </p:nvPr>
        </p:nvSpPr>
        <p:spPr/>
        <p:txBody>
          <a:bodyPr/>
          <a:lstStyle/>
          <a:p>
            <a:fld id="{0D275AF5-3CB9-4E2B-B750-1C7DB3CC2884}" type="slidenum">
              <a:rPr lang="pl-PL" smtClean="0"/>
              <a:t>18</a:t>
            </a:fld>
            <a:endParaRPr lang="pl-PL"/>
          </a:p>
        </p:txBody>
      </p:sp>
    </p:spTree>
    <p:extLst>
      <p:ext uri="{BB962C8B-B14F-4D97-AF65-F5344CB8AC3E}">
        <p14:creationId xmlns:p14="http://schemas.microsoft.com/office/powerpoint/2010/main" val="159090706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W ciągu tych trzech lat udało się stworzyć prężnie działające laboratoria, które po zakończeniu finansowania z POPT nadal funkcjonują i realizują cel, dla którego zostały powołane – działają na rzecz poprawy jakości życia mieszkańców.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W toku realizacji pilotażowych projektów udało się m.in.:</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l-PL" dirty="0"/>
              <a:t>przeprowadzić kilka edycji naborów pomysłów na innowacje, a najlepsze z nich wdrożyć;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l-PL" dirty="0"/>
              <a:t>Zorganizowano program wspierania kompetencji miejskich aktywistów;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l-PL" dirty="0"/>
              <a:t>Odbyło się kilka </a:t>
            </a:r>
            <a:r>
              <a:rPr lang="pl-PL" dirty="0" err="1"/>
              <a:t>hackatonów</a:t>
            </a:r>
            <a:r>
              <a:rPr lang="pl-PL" dirty="0"/>
              <a:t>; </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lang="pl-PL" dirty="0"/>
              <a:t>Udostępniono wiele zasobów danych miejskich. </a:t>
            </a:r>
          </a:p>
          <a:p>
            <a:pPr marL="0" marR="0" lvl="0" indent="0" algn="l" defTabSz="914400" rtl="0" eaLnBrk="1" fontAlgn="auto" latinLnBrk="0" hangingPunct="1">
              <a:lnSpc>
                <a:spcPct val="100000"/>
              </a:lnSpc>
              <a:spcBef>
                <a:spcPts val="0"/>
              </a:spcBef>
              <a:spcAft>
                <a:spcPts val="0"/>
              </a:spcAft>
              <a:buClrTx/>
              <a:buSzTx/>
              <a:buFontTx/>
              <a:buNone/>
              <a:tabLst/>
              <a:defRPr/>
            </a:pPr>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Pomimo zakończenia projektów dotacyjnych działania te są kontynuowane - odbywają się kolejne edycje naborów pomysłów, odbywają debaty z mieszkańcami, ruszają startupy i wiele innych inicjatyw, które znacząco wykraczają poza to, co było elementem pilotażu.</a:t>
            </a:r>
          </a:p>
          <a:p>
            <a:endParaRPr lang="pl-PL" dirty="0"/>
          </a:p>
          <a:p>
            <a:pPr marL="0" marR="0" lvl="0" indent="0" algn="l" defTabSz="914400" rtl="0" eaLnBrk="1" fontAlgn="auto" latinLnBrk="0" hangingPunct="1">
              <a:lnSpc>
                <a:spcPct val="100000"/>
              </a:lnSpc>
              <a:spcBef>
                <a:spcPts val="0"/>
              </a:spcBef>
              <a:spcAft>
                <a:spcPts val="0"/>
              </a:spcAft>
              <a:buClrTx/>
              <a:buSzTx/>
              <a:buFontTx/>
              <a:buNone/>
              <a:tabLst/>
              <a:defRPr/>
            </a:pPr>
            <a:r>
              <a:rPr lang="pl-PL" dirty="0"/>
              <a:t>Zwieńczeniem zebranych doświadczeń jest podręcznik „Jak zrobiliśmy Urban Lab. Wnioski i rekomendacje z pilotażowego wdrożenia w Gdyni i w Rzeszowie” wydany przez </a:t>
            </a:r>
            <a:r>
              <a:rPr lang="pl-PL" dirty="0" err="1"/>
              <a:t>IRMiR</a:t>
            </a:r>
            <a:r>
              <a:rPr lang="pl-PL" dirty="0"/>
              <a:t>. Jest to cenny wkład w literaturę poświęconą idei, gdyż uwzględnia całą ewolucję, którą przeszedł teoretyczny model </a:t>
            </a:r>
            <a:r>
              <a:rPr lang="pl-PL" dirty="0" err="1"/>
              <a:t>UrbanLabu</a:t>
            </a:r>
            <a:r>
              <a:rPr lang="pl-PL" dirty="0"/>
              <a:t> w zderzeniu z praktyką wdrożenia go na polskim gruncie.</a:t>
            </a:r>
          </a:p>
          <a:p>
            <a:endParaRPr lang="pl-PL" dirty="0"/>
          </a:p>
        </p:txBody>
      </p:sp>
      <p:sp>
        <p:nvSpPr>
          <p:cNvPr id="4" name="Symbol zastępczy numeru slajdu 3"/>
          <p:cNvSpPr>
            <a:spLocks noGrp="1"/>
          </p:cNvSpPr>
          <p:nvPr>
            <p:ph type="sldNum" sz="quarter" idx="5"/>
          </p:nvPr>
        </p:nvSpPr>
        <p:spPr/>
        <p:txBody>
          <a:bodyPr/>
          <a:lstStyle/>
          <a:p>
            <a:fld id="{0D275AF5-3CB9-4E2B-B750-1C7DB3CC2884}" type="slidenum">
              <a:rPr lang="pl-PL" smtClean="0"/>
              <a:t>19</a:t>
            </a:fld>
            <a:endParaRPr lang="pl-PL"/>
          </a:p>
        </p:txBody>
      </p:sp>
    </p:spTree>
    <p:extLst>
      <p:ext uri="{BB962C8B-B14F-4D97-AF65-F5344CB8AC3E}">
        <p14:creationId xmlns:p14="http://schemas.microsoft.com/office/powerpoint/2010/main" val="23343575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a:spcBef>
                <a:spcPts val="0"/>
              </a:spcBef>
              <a:buFont typeface="Arial" panose="020B0604020202020204" pitchFamily="34" charset="0"/>
              <a:buNone/>
            </a:pPr>
            <a:r>
              <a:rPr lang="pl-PL" altLang="pl-PL" sz="800" b="1" dirty="0">
                <a:solidFill>
                  <a:schemeClr val="tx2"/>
                </a:solidFill>
                <a:latin typeface="Arial" panose="020B0604020202020204" pitchFamily="34" charset="0"/>
                <a:ea typeface="Roboto" panose="02000000000000000000" pitchFamily="2" charset="0"/>
                <a:cs typeface="Arial" panose="020B0604020202020204" pitchFamily="34" charset="0"/>
              </a:rPr>
              <a:t>Organizator</a:t>
            </a:r>
            <a:r>
              <a:rPr lang="pl-PL" altLang="pl-PL" sz="800" b="0" dirty="0">
                <a:solidFill>
                  <a:schemeClr val="tx2"/>
                </a:solidFill>
                <a:latin typeface="Arial" panose="020B0604020202020204" pitchFamily="34" charset="0"/>
                <a:ea typeface="Roboto" panose="02000000000000000000" pitchFamily="2" charset="0"/>
                <a:cs typeface="Arial" panose="020B0604020202020204" pitchFamily="34" charset="0"/>
              </a:rPr>
              <a:t>: ówczesne Ministerstwo Rozwoju </a:t>
            </a:r>
            <a:br>
              <a:rPr lang="pl-PL" altLang="pl-PL" sz="800" b="0" dirty="0">
                <a:solidFill>
                  <a:schemeClr val="tx2"/>
                </a:solidFill>
                <a:latin typeface="Arial" panose="020B0604020202020204" pitchFamily="34" charset="0"/>
                <a:ea typeface="Roboto" panose="02000000000000000000" pitchFamily="2" charset="0"/>
                <a:cs typeface="Arial" panose="020B0604020202020204" pitchFamily="34" charset="0"/>
              </a:rPr>
            </a:br>
            <a:r>
              <a:rPr lang="pl-PL" altLang="pl-PL" sz="800" b="0" dirty="0">
                <a:solidFill>
                  <a:schemeClr val="tx2"/>
                </a:solidFill>
                <a:latin typeface="Arial" panose="020B0604020202020204" pitchFamily="34" charset="0"/>
                <a:ea typeface="Roboto" panose="02000000000000000000" pitchFamily="2" charset="0"/>
                <a:cs typeface="Arial" panose="020B0604020202020204" pitchFamily="34" charset="0"/>
              </a:rPr>
              <a:t>/aktualnie: Ministerstwo Funduszy i Polityki Regionalnej/</a:t>
            </a:r>
            <a:br>
              <a:rPr lang="pl-PL" altLang="pl-PL" sz="800" b="0" dirty="0">
                <a:solidFill>
                  <a:srgbClr val="002060"/>
                </a:solidFill>
                <a:latin typeface="Arial" panose="020B0604020202020204" pitchFamily="34" charset="0"/>
                <a:ea typeface="Roboto" panose="02000000000000000000" pitchFamily="2" charset="0"/>
                <a:cs typeface="Arial" panose="020B0604020202020204" pitchFamily="34" charset="0"/>
              </a:rPr>
            </a:br>
            <a:r>
              <a:rPr lang="pl-PL" altLang="pl-PL" sz="800" b="1" dirty="0">
                <a:solidFill>
                  <a:srgbClr val="008080"/>
                </a:solidFill>
                <a:latin typeface="Arial" panose="020B0604020202020204" pitchFamily="34" charset="0"/>
                <a:ea typeface="Roboto" panose="02000000000000000000" pitchFamily="2" charset="0"/>
                <a:cs typeface="Arial" panose="020B0604020202020204" pitchFamily="34" charset="0"/>
              </a:rPr>
              <a:t>Uruchomienie konkursu</a:t>
            </a:r>
            <a:r>
              <a:rPr lang="pl-PL" altLang="pl-PL" sz="800" b="0" dirty="0">
                <a:solidFill>
                  <a:srgbClr val="008080"/>
                </a:solidFill>
                <a:latin typeface="Arial" panose="020B0604020202020204" pitchFamily="34" charset="0"/>
                <a:ea typeface="Roboto" panose="02000000000000000000" pitchFamily="2" charset="0"/>
                <a:cs typeface="Arial" panose="020B0604020202020204" pitchFamily="34" charset="0"/>
              </a:rPr>
              <a:t>: 18/07/2017</a:t>
            </a:r>
            <a:br>
              <a:rPr lang="pl-PL" altLang="pl-PL" sz="800" b="0" dirty="0">
                <a:solidFill>
                  <a:srgbClr val="008080"/>
                </a:solidFill>
                <a:latin typeface="Arial" panose="020B0604020202020204" pitchFamily="34" charset="0"/>
                <a:ea typeface="Roboto" panose="02000000000000000000" pitchFamily="2" charset="0"/>
                <a:cs typeface="Arial" panose="020B0604020202020204" pitchFamily="34" charset="0"/>
              </a:rPr>
            </a:br>
            <a:r>
              <a:rPr lang="pl-PL" altLang="pl-PL" sz="800" b="1" dirty="0">
                <a:solidFill>
                  <a:schemeClr val="tx2"/>
                </a:solidFill>
                <a:latin typeface="Arial" panose="020B0604020202020204" pitchFamily="34" charset="0"/>
                <a:ea typeface="Roboto" panose="02000000000000000000" pitchFamily="2" charset="0"/>
                <a:cs typeface="Arial" panose="020B0604020202020204" pitchFamily="34" charset="0"/>
              </a:rPr>
              <a:t>Zakończenie projektów</a:t>
            </a:r>
            <a:r>
              <a:rPr lang="pl-PL" altLang="pl-PL" sz="800" b="0" dirty="0">
                <a:solidFill>
                  <a:schemeClr val="tx2"/>
                </a:solidFill>
                <a:latin typeface="Arial" panose="020B0604020202020204" pitchFamily="34" charset="0"/>
                <a:ea typeface="Roboto" panose="02000000000000000000" pitchFamily="2" charset="0"/>
                <a:cs typeface="Arial" panose="020B0604020202020204" pitchFamily="34" charset="0"/>
              </a:rPr>
              <a:t>: 31/12/2022, obecnie trwa weryfikacja sprawozdań końcowych i wypłata ostatnich transz dotacji		</a:t>
            </a:r>
            <a:br>
              <a:rPr lang="pl-PL" altLang="pl-PL" sz="800" b="0" dirty="0">
                <a:solidFill>
                  <a:srgbClr val="008080"/>
                </a:solidFill>
                <a:latin typeface="Arial" panose="020B0604020202020204" pitchFamily="34" charset="0"/>
                <a:ea typeface="Roboto" panose="02000000000000000000" pitchFamily="2" charset="0"/>
                <a:cs typeface="Arial" panose="020B0604020202020204" pitchFamily="34" charset="0"/>
              </a:rPr>
            </a:br>
            <a:r>
              <a:rPr lang="pl-PL" altLang="pl-PL" sz="800" b="1" dirty="0">
                <a:solidFill>
                  <a:srgbClr val="008080"/>
                </a:solidFill>
                <a:latin typeface="Arial" panose="020B0604020202020204" pitchFamily="34" charset="0"/>
                <a:ea typeface="Roboto" panose="02000000000000000000" pitchFamily="2" charset="0"/>
                <a:cs typeface="Arial" panose="020B0604020202020204" pitchFamily="34" charset="0"/>
              </a:rPr>
              <a:t>Budżet i źródło finansowania</a:t>
            </a:r>
            <a:r>
              <a:rPr lang="pl-PL" altLang="pl-PL" sz="800" b="0" dirty="0">
                <a:solidFill>
                  <a:srgbClr val="008080"/>
                </a:solidFill>
                <a:latin typeface="Arial" panose="020B0604020202020204" pitchFamily="34" charset="0"/>
                <a:ea typeface="Roboto" panose="02000000000000000000" pitchFamily="2" charset="0"/>
                <a:cs typeface="Arial" panose="020B0604020202020204" pitchFamily="34" charset="0"/>
              </a:rPr>
              <a:t>: 38 mln PLN (85% POPT 2014-2020 i 15% budżet państwa) + 10% wkład własny</a:t>
            </a:r>
            <a:br>
              <a:rPr lang="pl-PL" altLang="pl-PL" sz="800" b="0" dirty="0">
                <a:solidFill>
                  <a:srgbClr val="008080"/>
                </a:solidFill>
                <a:latin typeface="Arial" panose="020B0604020202020204" pitchFamily="34" charset="0"/>
                <a:ea typeface="Roboto" panose="02000000000000000000" pitchFamily="2" charset="0"/>
                <a:cs typeface="Arial" panose="020B0604020202020204" pitchFamily="34" charset="0"/>
              </a:rPr>
            </a:br>
            <a:r>
              <a:rPr lang="pl-PL" altLang="pl-PL" sz="800" b="1" dirty="0">
                <a:solidFill>
                  <a:schemeClr val="tx2"/>
                </a:solidFill>
                <a:latin typeface="Arial" panose="020B0604020202020204" pitchFamily="34" charset="0"/>
                <a:ea typeface="Roboto" panose="02000000000000000000" pitchFamily="2" charset="0"/>
                <a:cs typeface="Arial" panose="020B0604020202020204" pitchFamily="34" charset="0"/>
              </a:rPr>
              <a:t>Wnioskodawcy</a:t>
            </a:r>
            <a:r>
              <a:rPr lang="pl-PL" altLang="pl-PL" sz="800" b="0" dirty="0">
                <a:solidFill>
                  <a:schemeClr val="tx2"/>
                </a:solidFill>
                <a:latin typeface="Arial" panose="020B0604020202020204" pitchFamily="34" charset="0"/>
                <a:ea typeface="Roboto" panose="02000000000000000000" pitchFamily="2" charset="0"/>
                <a:cs typeface="Arial" panose="020B0604020202020204" pitchFamily="34" charset="0"/>
              </a:rPr>
              <a:t>: pojedyncze gminy posiadające status miasta (tj. gminy miejskie lub miejsko-wiejskie)</a:t>
            </a:r>
          </a:p>
          <a:p>
            <a:pPr>
              <a:spcBef>
                <a:spcPts val="0"/>
              </a:spcBef>
              <a:buFont typeface="Arial" panose="020B0604020202020204" pitchFamily="34" charset="0"/>
              <a:buNone/>
            </a:pPr>
            <a:r>
              <a:rPr lang="pl-PL" altLang="pl-PL" sz="800" b="0" i="1" dirty="0">
                <a:solidFill>
                  <a:schemeClr val="tx2"/>
                </a:solidFill>
                <a:latin typeface="Arial" panose="020B0604020202020204" pitchFamily="34" charset="0"/>
                <a:ea typeface="Roboto" panose="02000000000000000000" pitchFamily="2" charset="0"/>
                <a:cs typeface="Arial" panose="020B0604020202020204" pitchFamily="34" charset="0"/>
              </a:rPr>
              <a:t>W związku z wyodrębnieniem przez PAN na potrzeby Strategii na Rzecz Odpowiedzialnego Rozwoju 122 miast, które w największym stopniu tracą funkcje społeczno-gospodarcze i tym samym wymagają szczególnego wsparcia, otrzymały one dodatkową punktację w ocenie.</a:t>
            </a:r>
          </a:p>
          <a:p>
            <a:pPr>
              <a:spcBef>
                <a:spcPts val="0"/>
              </a:spcBef>
              <a:buFont typeface="Arial" panose="020B0604020202020204" pitchFamily="34" charset="0"/>
              <a:buNone/>
            </a:pPr>
            <a:endParaRPr lang="pl-PL" altLang="pl-PL" sz="800" b="0" i="1" dirty="0">
              <a:solidFill>
                <a:schemeClr val="tx2"/>
              </a:solidFill>
              <a:latin typeface="Arial" panose="020B0604020202020204" pitchFamily="34" charset="0"/>
              <a:ea typeface="Roboto" panose="02000000000000000000" pitchFamily="2" charset="0"/>
              <a:cs typeface="Arial" panose="020B0604020202020204" pitchFamily="34" charset="0"/>
            </a:endParaRPr>
          </a:p>
          <a:p>
            <a:endParaRPr lang="pl-PL" dirty="0"/>
          </a:p>
        </p:txBody>
      </p:sp>
      <p:sp>
        <p:nvSpPr>
          <p:cNvPr id="4" name="Symbol zastępczy numeru slajdu 3"/>
          <p:cNvSpPr>
            <a:spLocks noGrp="1"/>
          </p:cNvSpPr>
          <p:nvPr>
            <p:ph type="sldNum" sz="quarter" idx="5"/>
          </p:nvPr>
        </p:nvSpPr>
        <p:spPr/>
        <p:txBody>
          <a:bodyPr/>
          <a:lstStyle/>
          <a:p>
            <a:fld id="{0D275AF5-3CB9-4E2B-B750-1C7DB3CC2884}" type="slidenum">
              <a:rPr lang="pl-PL" smtClean="0"/>
              <a:t>20</a:t>
            </a:fld>
            <a:endParaRPr lang="pl-PL"/>
          </a:p>
        </p:txBody>
      </p:sp>
    </p:spTree>
    <p:extLst>
      <p:ext uri="{BB962C8B-B14F-4D97-AF65-F5344CB8AC3E}">
        <p14:creationId xmlns:p14="http://schemas.microsoft.com/office/powerpoint/2010/main" val="280477444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sz="1200" dirty="0">
                <a:effectLst/>
                <a:latin typeface="Calibri" panose="020F0502020204030204" pitchFamily="34" charset="0"/>
                <a:ea typeface="Calibri" panose="020F0502020204030204" pitchFamily="34" charset="0"/>
                <a:cs typeface="Times New Roman" panose="02020603050405020304" pitchFamily="18" charset="0"/>
              </a:rPr>
              <a:t>24 miasta realizowały projekty z </a:t>
            </a:r>
            <a:r>
              <a:rPr lang="pl-PL" sz="1200">
                <a:effectLst/>
                <a:latin typeface="Calibri" panose="020F0502020204030204" pitchFamily="34" charset="0"/>
                <a:ea typeface="Calibri" panose="020F0502020204030204" pitchFamily="34" charset="0"/>
                <a:cs typeface="Times New Roman" panose="02020603050405020304" pitchFamily="18" charset="0"/>
              </a:rPr>
              <a:t>obszarów takich jak: </a:t>
            </a:r>
            <a:r>
              <a:rPr lang="pl-PL" sz="1200" dirty="0">
                <a:effectLst/>
                <a:latin typeface="Calibri" panose="020F0502020204030204" pitchFamily="34" charset="0"/>
                <a:ea typeface="Calibri" panose="020F0502020204030204" pitchFamily="34" charset="0"/>
                <a:cs typeface="Times New Roman" panose="02020603050405020304" pitchFamily="18" charset="0"/>
              </a:rPr>
              <a:t>środowisko, partycypacja społeczna, zrównoważona mobilność, inteligentne zarządzanie danymi. Przykładowe projekty: </a:t>
            </a:r>
            <a:r>
              <a:rPr lang="pl-PL" sz="1200" b="1" dirty="0">
                <a:effectLst/>
                <a:latin typeface="Calibri" panose="020F0502020204030204" pitchFamily="34" charset="0"/>
                <a:ea typeface="Calibri" panose="020F0502020204030204" pitchFamily="34" charset="0"/>
                <a:cs typeface="Times New Roman" panose="02020603050405020304" pitchFamily="18" charset="0"/>
              </a:rPr>
              <a:t>Zakliczyn</a:t>
            </a:r>
            <a:r>
              <a:rPr lang="pl-PL" sz="1200" b="0" dirty="0">
                <a:effectLst/>
                <a:latin typeface="Calibri" panose="020F0502020204030204" pitchFamily="34" charset="0"/>
                <a:ea typeface="Calibri" panose="020F0502020204030204" pitchFamily="34" charset="0"/>
                <a:cs typeface="Times New Roman" panose="02020603050405020304" pitchFamily="18" charset="0"/>
              </a:rPr>
              <a:t> - </a:t>
            </a:r>
            <a:r>
              <a:rPr lang="pl-PL" sz="1200" b="0" dirty="0" err="1">
                <a:effectLst/>
                <a:latin typeface="Calibri" panose="020F0502020204030204" pitchFamily="34" charset="0"/>
                <a:ea typeface="Calibri" panose="020F0502020204030204" pitchFamily="34" charset="0"/>
                <a:cs typeface="Times New Roman" panose="02020603050405020304" pitchFamily="18" charset="0"/>
              </a:rPr>
              <a:t>teleopieka</a:t>
            </a:r>
            <a:r>
              <a:rPr lang="pl-PL" sz="1200" b="0" dirty="0">
                <a:effectLst/>
                <a:latin typeface="Calibri" panose="020F0502020204030204" pitchFamily="34" charset="0"/>
                <a:ea typeface="Calibri" panose="020F0502020204030204" pitchFamily="34" charset="0"/>
                <a:cs typeface="Times New Roman" panose="02020603050405020304" pitchFamily="18" charset="0"/>
              </a:rPr>
              <a:t> nad seniorami</a:t>
            </a:r>
            <a:r>
              <a:rPr lang="pl-PL" sz="1200" dirty="0">
                <a:effectLst/>
                <a:latin typeface="Calibri" panose="020F0502020204030204" pitchFamily="34" charset="0"/>
                <a:ea typeface="Calibri" panose="020F0502020204030204" pitchFamily="34" charset="0"/>
                <a:cs typeface="Times New Roman" panose="02020603050405020304" pitchFamily="18" charset="0"/>
              </a:rPr>
              <a:t>, z wykorzystaniem urządzeń typu opaska SOS, </a:t>
            </a:r>
            <a:r>
              <a:rPr lang="pl-PL" sz="1200" b="1" dirty="0">
                <a:effectLst/>
                <a:latin typeface="Calibri" panose="020F0502020204030204" pitchFamily="34" charset="0"/>
                <a:ea typeface="Calibri" panose="020F0502020204030204" pitchFamily="34" charset="0"/>
                <a:cs typeface="Times New Roman" panose="02020603050405020304" pitchFamily="18" charset="0"/>
              </a:rPr>
              <a:t>Sierpc-</a:t>
            </a:r>
            <a:r>
              <a:rPr lang="pl-PL" sz="1200" dirty="0">
                <a:effectLst/>
                <a:latin typeface="Calibri" panose="020F0502020204030204" pitchFamily="34" charset="0"/>
                <a:ea typeface="Calibri" panose="020F0502020204030204" pitchFamily="34" charset="0"/>
                <a:cs typeface="Times New Roman" panose="02020603050405020304" pitchFamily="18" charset="0"/>
              </a:rPr>
              <a:t> inteligentny</a:t>
            </a:r>
            <a:r>
              <a:rPr lang="pl-PL" sz="1200" b="1" dirty="0">
                <a:effectLst/>
                <a:latin typeface="Calibri" panose="020F0502020204030204" pitchFamily="34" charset="0"/>
                <a:ea typeface="Calibri" panose="020F0502020204030204" pitchFamily="34" charset="0"/>
                <a:cs typeface="Times New Roman" panose="02020603050405020304" pitchFamily="18" charset="0"/>
              </a:rPr>
              <a:t> </a:t>
            </a:r>
            <a:r>
              <a:rPr lang="pl-PL" sz="1200" b="0" dirty="0">
                <a:effectLst/>
                <a:latin typeface="Calibri" panose="020F0502020204030204" pitchFamily="34" charset="0"/>
                <a:ea typeface="Calibri" panose="020F0502020204030204" pitchFamily="34" charset="0"/>
                <a:cs typeface="Times New Roman" panose="02020603050405020304" pitchFamily="18" charset="0"/>
              </a:rPr>
              <a:t>system oświetlenia ulic </a:t>
            </a:r>
            <a:r>
              <a:rPr lang="pl-PL" sz="1200" dirty="0">
                <a:effectLst/>
                <a:latin typeface="Calibri" panose="020F0502020204030204" pitchFamily="34" charset="0"/>
                <a:ea typeface="Calibri" panose="020F0502020204030204" pitchFamily="34" charset="0"/>
                <a:cs typeface="Times New Roman" panose="02020603050405020304" pitchFamily="18" charset="0"/>
              </a:rPr>
              <a:t>, gospodarowania odpadami, monitorowania jakości powietrza, </a:t>
            </a:r>
            <a:r>
              <a:rPr lang="pl-PL" sz="1200" b="1" dirty="0">
                <a:effectLst/>
                <a:latin typeface="Calibri" panose="020F0502020204030204" pitchFamily="34" charset="0"/>
                <a:ea typeface="Calibri" panose="020F0502020204030204" pitchFamily="34" charset="0"/>
                <a:cs typeface="Times New Roman" panose="02020603050405020304" pitchFamily="18" charset="0"/>
              </a:rPr>
              <a:t>Ełk</a:t>
            </a:r>
            <a:r>
              <a:rPr lang="pl-PL" sz="1200" dirty="0">
                <a:effectLst/>
                <a:latin typeface="Calibri" panose="020F0502020204030204" pitchFamily="34" charset="0"/>
                <a:ea typeface="Calibri" panose="020F0502020204030204" pitchFamily="34" charset="0"/>
                <a:cs typeface="Times New Roman" panose="02020603050405020304" pitchFamily="18" charset="0"/>
              </a:rPr>
              <a:t> - polityka parkingowa i wyznaczenie specjalnych stref parkingowych, np. przy szkole (</a:t>
            </a:r>
            <a:r>
              <a:rPr lang="pl-PL" sz="1200" dirty="0" err="1">
                <a:effectLst/>
                <a:latin typeface="Calibri" panose="020F0502020204030204" pitchFamily="34" charset="0"/>
                <a:ea typeface="Calibri" panose="020F0502020204030204" pitchFamily="34" charset="0"/>
                <a:cs typeface="Times New Roman" panose="02020603050405020304" pitchFamily="18" charset="0"/>
              </a:rPr>
              <a:t>kiss&amp;go</a:t>
            </a:r>
            <a:r>
              <a:rPr lang="pl-PL" sz="1200" dirty="0">
                <a:effectLst/>
                <a:latin typeface="Calibri" panose="020F0502020204030204" pitchFamily="34" charset="0"/>
                <a:ea typeface="Calibri" panose="020F0502020204030204" pitchFamily="34" charset="0"/>
                <a:cs typeface="Times New Roman" panose="02020603050405020304" pitchFamily="18" charset="0"/>
              </a:rPr>
              <a:t>), </a:t>
            </a:r>
            <a:r>
              <a:rPr lang="pl-PL" sz="1200" b="1" dirty="0">
                <a:effectLst/>
                <a:latin typeface="Calibri" panose="020F0502020204030204" pitchFamily="34" charset="0"/>
                <a:ea typeface="Calibri" panose="020F0502020204030204" pitchFamily="34" charset="0"/>
                <a:cs typeface="Times New Roman" panose="02020603050405020304" pitchFamily="18" charset="0"/>
              </a:rPr>
              <a:t>Zduńska Wola </a:t>
            </a:r>
            <a:r>
              <a:rPr lang="pl-PL" sz="1200" dirty="0">
                <a:effectLst/>
                <a:latin typeface="Calibri" panose="020F0502020204030204" pitchFamily="34" charset="0"/>
                <a:ea typeface="Calibri" panose="020F0502020204030204" pitchFamily="34" charset="0"/>
                <a:cs typeface="Times New Roman" panose="02020603050405020304" pitchFamily="18" charset="0"/>
              </a:rPr>
              <a:t>– </a:t>
            </a:r>
            <a:r>
              <a:rPr lang="pl-PL" sz="1200" b="0" dirty="0">
                <a:effectLst/>
                <a:latin typeface="Calibri" panose="020F0502020204030204" pitchFamily="34" charset="0"/>
                <a:ea typeface="Calibri" panose="020F0502020204030204" pitchFamily="34" charset="0"/>
                <a:cs typeface="Times New Roman" panose="02020603050405020304" pitchFamily="18" charset="0"/>
              </a:rPr>
              <a:t>plac integracji w centrum miasta z drewnianym amfiteatrem, wodną kurtyną, solarnymi ławkami i zieloną ścianą</a:t>
            </a:r>
            <a:r>
              <a:rPr lang="pl-PL" sz="1200" dirty="0">
                <a:effectLst/>
                <a:latin typeface="Calibri" panose="020F0502020204030204" pitchFamily="34" charset="0"/>
                <a:ea typeface="Calibri" panose="020F0502020204030204" pitchFamily="34" charset="0"/>
                <a:cs typeface="Times New Roman" panose="02020603050405020304" pitchFamily="18" charset="0"/>
              </a:rPr>
              <a:t>, stworzony dla mieszkańców i z mieszkańcami , </a:t>
            </a:r>
            <a:r>
              <a:rPr lang="pl-PL" sz="1200" b="1" dirty="0">
                <a:effectLst/>
                <a:latin typeface="Calibri" panose="020F0502020204030204" pitchFamily="34" charset="0"/>
                <a:ea typeface="Calibri" panose="020F0502020204030204" pitchFamily="34" charset="0"/>
                <a:cs typeface="Times New Roman" panose="02020603050405020304" pitchFamily="18" charset="0"/>
              </a:rPr>
              <a:t>Kołobrzeg</a:t>
            </a:r>
            <a:r>
              <a:rPr lang="pl-PL" sz="1200" dirty="0">
                <a:effectLst/>
                <a:latin typeface="Calibri" panose="020F0502020204030204" pitchFamily="34" charset="0"/>
                <a:ea typeface="Calibri" panose="020F0502020204030204" pitchFamily="34" charset="0"/>
                <a:cs typeface="Times New Roman" panose="02020603050405020304" pitchFamily="18" charset="0"/>
              </a:rPr>
              <a:t> - </a:t>
            </a:r>
            <a:r>
              <a:rPr lang="pl-PL" sz="1200" b="0" dirty="0">
                <a:effectLst/>
                <a:latin typeface="Calibri" panose="020F0502020204030204" pitchFamily="34" charset="0"/>
                <a:ea typeface="Calibri" panose="020F0502020204030204" pitchFamily="34" charset="0"/>
                <a:cs typeface="Times New Roman" panose="02020603050405020304" pitchFamily="18" charset="0"/>
              </a:rPr>
              <a:t>System Informacji Przestrzennej </a:t>
            </a:r>
            <a:r>
              <a:rPr lang="pl-PL" sz="1200" dirty="0">
                <a:effectLst/>
                <a:latin typeface="Calibri" panose="020F0502020204030204" pitchFamily="34" charset="0"/>
                <a:ea typeface="Calibri" panose="020F0502020204030204" pitchFamily="34" charset="0"/>
                <a:cs typeface="Times New Roman" panose="02020603050405020304" pitchFamily="18" charset="0"/>
              </a:rPr>
              <a:t>-</a:t>
            </a:r>
            <a:r>
              <a:rPr lang="pl-PL" sz="1200" b="1" dirty="0">
                <a:effectLst/>
                <a:latin typeface="Calibri" panose="020F0502020204030204" pitchFamily="34" charset="0"/>
                <a:ea typeface="Calibri" panose="020F0502020204030204" pitchFamily="34" charset="0"/>
                <a:cs typeface="Times New Roman" panose="02020603050405020304" pitchFamily="18" charset="0"/>
              </a:rPr>
              <a:t> </a:t>
            </a:r>
            <a:r>
              <a:rPr lang="pl-PL" sz="1200" dirty="0">
                <a:effectLst/>
                <a:latin typeface="Calibri" panose="020F0502020204030204" pitchFamily="34" charset="0"/>
                <a:ea typeface="Calibri" panose="020F0502020204030204" pitchFamily="34" charset="0"/>
                <a:cs typeface="Times New Roman" panose="02020603050405020304" pitchFamily="18" charset="0"/>
              </a:rPr>
              <a:t>wirtualna przestrzeń do nawiązania dialogu społecznego z modelem 3D i narzędziami do partycypacji online oraz konkurs </a:t>
            </a:r>
            <a:r>
              <a:rPr lang="pl-PL" altLang="pl-PL" sz="1200" b="1" dirty="0">
                <a:solidFill>
                  <a:schemeClr val="bg1"/>
                </a:solidFill>
                <a:latin typeface="Arial" panose="020B0604020202020204" pitchFamily="34" charset="0"/>
                <a:ea typeface="Roboto" panose="02000000000000000000" pitchFamily="2" charset="0"/>
                <a:cs typeface="Times New Roman" panose="02020603050405020304" pitchFamily="18" charset="0"/>
              </a:rPr>
              <a:t>Kapitan </a:t>
            </a:r>
            <a:r>
              <a:rPr lang="pl-PL" altLang="pl-PL" sz="1200" b="1" dirty="0" err="1">
                <a:solidFill>
                  <a:schemeClr val="bg1"/>
                </a:solidFill>
                <a:latin typeface="Arial" panose="020B0604020202020204" pitchFamily="34" charset="0"/>
                <a:ea typeface="Roboto" panose="02000000000000000000" pitchFamily="2" charset="0"/>
                <a:cs typeface="Times New Roman" panose="02020603050405020304" pitchFamily="18" charset="0"/>
              </a:rPr>
              <a:t>HACKathON</a:t>
            </a:r>
            <a:r>
              <a:rPr lang="pl-PL" altLang="pl-PL" sz="1200" b="1" dirty="0">
                <a:solidFill>
                  <a:schemeClr val="bg1"/>
                </a:solidFill>
                <a:latin typeface="Arial" panose="020B0604020202020204" pitchFamily="34" charset="0"/>
                <a:ea typeface="Roboto" panose="02000000000000000000" pitchFamily="2" charset="0"/>
                <a:cs typeface="Times New Roman" panose="02020603050405020304" pitchFamily="18" charset="0"/>
              </a:rPr>
              <a:t> </a:t>
            </a:r>
            <a:r>
              <a:rPr lang="pl-PL" altLang="pl-PL" sz="1200" dirty="0">
                <a:solidFill>
                  <a:schemeClr val="bg1"/>
                </a:solidFill>
                <a:latin typeface="Arial" panose="020B0604020202020204" pitchFamily="34" charset="0"/>
                <a:ea typeface="Roboto" panose="02000000000000000000" pitchFamily="2" charset="0"/>
                <a:cs typeface="Times New Roman" panose="02020603050405020304" pitchFamily="18" charset="0"/>
              </a:rPr>
              <a:t>na aplikację wykorzystującą dane o mieście</a:t>
            </a:r>
            <a:endParaRPr lang="pl-PL" sz="1200" dirty="0">
              <a:effectLst/>
              <a:latin typeface="Calibri" panose="020F0502020204030204" pitchFamily="34" charset="0"/>
              <a:ea typeface="Calibri" panose="020F0502020204030204" pitchFamily="34" charset="0"/>
              <a:cs typeface="Times New Roman" panose="02020603050405020304" pitchFamily="18"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pl-PL" sz="1200" dirty="0">
                <a:effectLst/>
                <a:latin typeface="Calibri" panose="020F0502020204030204" pitchFamily="34" charset="0"/>
                <a:ea typeface="Calibri" panose="020F0502020204030204" pitchFamily="34" charset="0"/>
                <a:cs typeface="Times New Roman" panose="02020603050405020304" pitchFamily="18" charset="0"/>
              </a:rPr>
              <a:t>Obowiązkowym  elementem każdego z projektów było opracowanie podręcznika podsumowującego to, co udało się wypracować w ramach projektu. Poprzez dzielenie się wiedzą i doświadczeniem podręcznik może służyć innym miastom, które będą chciała podobne rozwiązania wdrożyć u siebie. Podręczniki są dostępne na stronie </a:t>
            </a:r>
            <a:r>
              <a:rPr lang="pl-PL" sz="1200" b="1" dirty="0">
                <a:effectLst/>
                <a:latin typeface="Calibri" panose="020F0502020204030204" pitchFamily="34" charset="0"/>
                <a:ea typeface="Calibri" panose="020F0502020204030204" pitchFamily="34" charset="0"/>
                <a:cs typeface="Times New Roman" panose="02020603050405020304" pitchFamily="18" charset="0"/>
              </a:rPr>
              <a:t>www.popt.gov.pl. </a:t>
            </a:r>
            <a:r>
              <a:rPr lang="pl-PL" sz="1200" dirty="0">
                <a:effectLst/>
                <a:latin typeface="Calibri" panose="020F0502020204030204" pitchFamily="34" charset="0"/>
                <a:ea typeface="Calibri" panose="020F0502020204030204" pitchFamily="34" charset="0"/>
                <a:cs typeface="Times New Roman" panose="02020603050405020304" pitchFamily="18" charset="0"/>
              </a:rPr>
              <a:t>Nieocenioną wartością dodaną, jak mówią sami przedstawiciele miast, jest sieciowanie się miast - możliwość poznania się nawzajem, wymiana wiedzy, pomysłów, a przez to nawiązanie szerszej współpracy w przyszłości.</a:t>
            </a:r>
          </a:p>
          <a:p>
            <a:endParaRPr lang="pl-PL" sz="1200" b="1"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5"/>
          </p:nvPr>
        </p:nvSpPr>
        <p:spPr/>
        <p:txBody>
          <a:bodyPr/>
          <a:lstStyle/>
          <a:p>
            <a:fld id="{0D275AF5-3CB9-4E2B-B750-1C7DB3CC2884}" type="slidenum">
              <a:rPr lang="pl-PL" smtClean="0"/>
              <a:t>21</a:t>
            </a:fld>
            <a:endParaRPr lang="pl-PL"/>
          </a:p>
        </p:txBody>
      </p:sp>
    </p:spTree>
    <p:extLst>
      <p:ext uri="{BB962C8B-B14F-4D97-AF65-F5344CB8AC3E}">
        <p14:creationId xmlns:p14="http://schemas.microsoft.com/office/powerpoint/2010/main" val="122341555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r>
              <a:rPr lang="pl-PL" dirty="0"/>
              <a:t>Podstawowym celem KPM 2030 jest tworzenie takich warunków dla miast i obszarów funkcjonalnych, aby mogły się rozwijać w sposób zrównoważony oferując mieszkańcom wysoką jakość życia.</a:t>
            </a:r>
          </a:p>
          <a:p>
            <a:pPr marL="171450" indent="-171450">
              <a:buFont typeface="Arial" panose="020B0604020202020204" pitchFamily="34" charset="0"/>
              <a:buChar char="•"/>
            </a:pPr>
            <a:r>
              <a:rPr lang="pl-PL" dirty="0"/>
              <a:t>KPM pełni rolę służebną wobec władz i społeczności lokalnych – wyposaża władze lokalne w narzędzia i możliwości do sprawczego działania na rzecz mieszkańców.</a:t>
            </a:r>
          </a:p>
          <a:p>
            <a:pPr marL="171450" indent="-171450">
              <a:buFont typeface="Arial" panose="020B0604020202020204" pitchFamily="34" charset="0"/>
              <a:buChar char="•"/>
            </a:pPr>
            <a:r>
              <a:rPr lang="pl-PL" dirty="0"/>
              <a:t>Rozwiązania zaproponowane w dokumencie dotyczą głównie wymagań na poziomie krajowym, stąd zobowiązania skierowane są przede wszystkim do resortów i instytucji z ich otoczenia.</a:t>
            </a:r>
          </a:p>
          <a:p>
            <a:pPr marL="171450" indent="-171450">
              <a:buFont typeface="Arial" panose="020B0604020202020204" pitchFamily="34" charset="0"/>
              <a:buChar char="•"/>
            </a:pPr>
            <a:r>
              <a:rPr lang="pl-PL" dirty="0"/>
              <a:t>KPM nie ma indywidualnego budżetu, z którego miałyby być realizowane poszczególne działania. Dostępne źródła finasowania są rozproszone i dotyczą zarówno środków krajowych jak i europejskich – cele i zasady KPM 2030 powinny być filtrem dla programowania inwestycji na rzecz zrównoważonego rozwoju miast.</a:t>
            </a:r>
          </a:p>
          <a:p>
            <a:pPr marL="171450" indent="-171450">
              <a:buFont typeface="Arial" panose="020B0604020202020204" pitchFamily="34" charset="0"/>
              <a:buChar char="•"/>
            </a:pPr>
            <a:endParaRPr lang="pl-PL" dirty="0"/>
          </a:p>
        </p:txBody>
      </p:sp>
      <p:sp>
        <p:nvSpPr>
          <p:cNvPr id="4" name="Symbol zastępczy numeru slajdu 3"/>
          <p:cNvSpPr>
            <a:spLocks noGrp="1"/>
          </p:cNvSpPr>
          <p:nvPr>
            <p:ph type="sldNum" sz="quarter" idx="5"/>
          </p:nvPr>
        </p:nvSpPr>
        <p:spPr/>
        <p:txBody>
          <a:bodyPr/>
          <a:lstStyle/>
          <a:p>
            <a:fld id="{0D275AF5-3CB9-4E2B-B750-1C7DB3CC2884}" type="slidenum">
              <a:rPr lang="pl-PL" smtClean="0"/>
              <a:t>2</a:t>
            </a:fld>
            <a:endParaRPr lang="pl-PL"/>
          </a:p>
        </p:txBody>
      </p:sp>
    </p:spTree>
    <p:extLst>
      <p:ext uri="{BB962C8B-B14F-4D97-AF65-F5344CB8AC3E}">
        <p14:creationId xmlns:p14="http://schemas.microsoft.com/office/powerpoint/2010/main" val="16093114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342900" lvl="0" indent="-342900">
              <a:lnSpc>
                <a:spcPct val="115000"/>
              </a:lnSpc>
              <a:spcAft>
                <a:spcPts val="1000"/>
              </a:spcAft>
              <a:buFont typeface="Symbol" panose="05050102010706020507" pitchFamily="18" charset="2"/>
              <a:buChar char=""/>
            </a:pPr>
            <a:r>
              <a:rPr lang="pl-PL" sz="1200" dirty="0">
                <a:effectLst/>
                <a:latin typeface="Calibri" panose="020F0502020204030204" pitchFamily="34" charset="0"/>
                <a:ea typeface="Times New Roman" panose="02020603050405020304" pitchFamily="18" charset="0"/>
                <a:cs typeface="Calibri" panose="020F0502020204030204" pitchFamily="34" charset="0"/>
              </a:rPr>
              <a:t>Wizja rozwoju polskich miast i ich obszarów funkcjonalnych nawiązuje do sześciu celów Krajowej Polityki Miejskiej 2030. Koncentrują się one na:</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pl-PL" sz="1200" dirty="0">
                <a:effectLst/>
                <a:latin typeface="Calibri" panose="020F0502020204030204" pitchFamily="34" charset="0"/>
                <a:ea typeface="Times New Roman" panose="02020603050405020304" pitchFamily="18" charset="0"/>
                <a:cs typeface="Calibri" panose="020F0502020204030204" pitchFamily="34" charset="0"/>
              </a:rPr>
              <a:t>budowaniu miast kompaktowych, wykorzystujących swoje zasoby przestrzenne, gospodarcze i społeczne;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pl-PL" sz="1200" dirty="0">
                <a:effectLst/>
                <a:latin typeface="Calibri" panose="020F0502020204030204" pitchFamily="34" charset="0"/>
                <a:ea typeface="Times New Roman" panose="02020603050405020304" pitchFamily="18" charset="0"/>
                <a:cs typeface="Calibri" panose="020F0502020204030204" pitchFamily="34" charset="0"/>
              </a:rPr>
              <a:t>poprawie jakości środowiska i podnoszeniu </a:t>
            </a:r>
            <a:r>
              <a:rPr lang="pl-PL" sz="1200" dirty="0" err="1">
                <a:effectLst/>
                <a:latin typeface="Calibri" panose="020F0502020204030204" pitchFamily="34" charset="0"/>
                <a:ea typeface="Times New Roman" panose="02020603050405020304" pitchFamily="18" charset="0"/>
                <a:cs typeface="Calibri" panose="020F0502020204030204" pitchFamily="34" charset="0"/>
              </a:rPr>
              <a:t>rezyliencji</a:t>
            </a:r>
            <a:r>
              <a:rPr lang="pl-PL" sz="1200" dirty="0">
                <a:effectLst/>
                <a:latin typeface="Calibri" panose="020F0502020204030204" pitchFamily="34" charset="0"/>
                <a:ea typeface="Times New Roman" panose="02020603050405020304" pitchFamily="18" charset="0"/>
                <a:cs typeface="Calibri" panose="020F0502020204030204" pitchFamily="34" charset="0"/>
              </a:rPr>
              <a:t> miejskiej w odpowiedzi na zmiany klimatyczne;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pl-PL" sz="1200" dirty="0">
                <a:effectLst/>
                <a:latin typeface="Calibri" panose="020F0502020204030204" pitchFamily="34" charset="0"/>
                <a:ea typeface="Times New Roman" panose="02020603050405020304" pitchFamily="18" charset="0"/>
                <a:cs typeface="Calibri" panose="020F0502020204030204" pitchFamily="34" charset="0"/>
              </a:rPr>
              <a:t>dostrzeganiu pozytywnych zmian wynikających z transformacji cyfrowej miast i podnoszenia kompetencji w tym zakresie;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pl-PL" sz="1200" dirty="0">
                <a:effectLst/>
                <a:latin typeface="Calibri" panose="020F0502020204030204" pitchFamily="34" charset="0"/>
                <a:ea typeface="Times New Roman" panose="02020603050405020304" pitchFamily="18" charset="0"/>
                <a:cs typeface="Calibri" panose="020F0502020204030204" pitchFamily="34" charset="0"/>
              </a:rPr>
              <a:t>kreowaniu warunków do tworzenia miejsc pracy wykorzystując przy tym lokalne potencjały i zdolności inwestycyjne;</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pl-PL" sz="1200" dirty="0">
                <a:effectLst/>
                <a:latin typeface="Calibri" panose="020F0502020204030204" pitchFamily="34" charset="0"/>
                <a:ea typeface="Times New Roman" panose="02020603050405020304" pitchFamily="18" charset="0"/>
                <a:cs typeface="Calibri" panose="020F0502020204030204" pitchFamily="34" charset="0"/>
              </a:rPr>
              <a:t>tworzeniu miast sprawnych we współdziałaniu nie tylko w rozumieniu współpracy międzyinstytucjonalnej, ale także w partnerstwie z mieszkańcami, przedsiębiorcami czy aktywistami społecznymi;</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15000"/>
              </a:lnSpc>
              <a:spcAft>
                <a:spcPts val="1000"/>
              </a:spcAft>
              <a:buFont typeface="Courier New" panose="02070309020205020404" pitchFamily="49" charset="0"/>
              <a:buChar char="o"/>
            </a:pPr>
            <a:r>
              <a:rPr lang="pl-PL" sz="1200" dirty="0">
                <a:effectLst/>
                <a:latin typeface="Calibri" panose="020F0502020204030204" pitchFamily="34" charset="0"/>
                <a:ea typeface="Times New Roman" panose="02020603050405020304" pitchFamily="18" charset="0"/>
                <a:cs typeface="Calibri" panose="020F0502020204030204" pitchFamily="34" charset="0"/>
              </a:rPr>
              <a:t>oferowaniu mieszkańcom miast dostępnych dla każdego, otwartych i nie wykluczających.</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pl-PL" sz="1200" dirty="0">
                <a:effectLst/>
                <a:latin typeface="Calibri" panose="020F0502020204030204" pitchFamily="34" charset="0"/>
                <a:ea typeface="Times New Roman" panose="02020603050405020304" pitchFamily="18" charset="0"/>
                <a:cs typeface="Calibri" panose="020F0502020204030204" pitchFamily="34" charset="0"/>
              </a:rPr>
              <a:t>W oparciu o katalog oczekiwań oraz sformułowanych celów KPM wyselekcjonowano jedenaście wyzwań krajowej polityki miejskiej. Na slajdzie pogrupowano wyzwania tworząc pakiety tematyczne, jednak KPM 2030 specyfikuje, często bardzo detalicznie jakie działania muszą być podjęte dla poprawy rozwoju miast. Konkretne rozwiązania lub kierunki rozwiązań </a:t>
            </a:r>
            <a:r>
              <a:rPr lang="pl-PL" sz="1200" dirty="0" err="1">
                <a:effectLst/>
                <a:latin typeface="Calibri" panose="020F0502020204030204" pitchFamily="34" charset="0"/>
                <a:ea typeface="Times New Roman" panose="02020603050405020304" pitchFamily="18" charset="0"/>
                <a:cs typeface="Calibri" panose="020F0502020204030204" pitchFamily="34" charset="0"/>
              </a:rPr>
              <a:t>sa</a:t>
            </a:r>
            <a:r>
              <a:rPr lang="pl-PL" sz="1200" dirty="0">
                <a:effectLst/>
                <a:latin typeface="Calibri" panose="020F0502020204030204" pitchFamily="34" charset="0"/>
                <a:ea typeface="Times New Roman" panose="02020603050405020304" pitchFamily="18" charset="0"/>
                <a:cs typeface="Calibri" panose="020F0502020204030204" pitchFamily="34" charset="0"/>
              </a:rPr>
              <a:t> sprofilowane względem kategorii wielkościowych miast i wyraźnie pokazują, które działania mają szczególne znaczenia dla miast średnich i małych.</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endParaRPr lang="pl-PL" dirty="0"/>
          </a:p>
        </p:txBody>
      </p:sp>
      <p:sp>
        <p:nvSpPr>
          <p:cNvPr id="4" name="Symbol zastępczy numeru slajdu 3"/>
          <p:cNvSpPr>
            <a:spLocks noGrp="1"/>
          </p:cNvSpPr>
          <p:nvPr>
            <p:ph type="sldNum" sz="quarter" idx="5"/>
          </p:nvPr>
        </p:nvSpPr>
        <p:spPr/>
        <p:txBody>
          <a:bodyPr/>
          <a:lstStyle/>
          <a:p>
            <a:fld id="{0D275AF5-3CB9-4E2B-B750-1C7DB3CC2884}" type="slidenum">
              <a:rPr lang="pl-PL" smtClean="0"/>
              <a:t>3</a:t>
            </a:fld>
            <a:endParaRPr lang="pl-PL"/>
          </a:p>
        </p:txBody>
      </p:sp>
    </p:spTree>
    <p:extLst>
      <p:ext uri="{BB962C8B-B14F-4D97-AF65-F5344CB8AC3E}">
        <p14:creationId xmlns:p14="http://schemas.microsoft.com/office/powerpoint/2010/main" val="385813989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342900" lvl="0" indent="-342900">
              <a:lnSpc>
                <a:spcPct val="115000"/>
              </a:lnSpc>
              <a:spcAft>
                <a:spcPts val="1000"/>
              </a:spcAft>
              <a:buFont typeface="Symbol" panose="05050102010706020507" pitchFamily="18" charset="2"/>
              <a:buChar char=""/>
            </a:pPr>
            <a:r>
              <a:rPr lang="pl-PL" sz="1200" dirty="0">
                <a:effectLst/>
                <a:latin typeface="Calibri" panose="020F0502020204030204" pitchFamily="34" charset="0"/>
                <a:ea typeface="Calibri" panose="020F0502020204030204" pitchFamily="34" charset="0"/>
                <a:cs typeface="Calibri" panose="020F0502020204030204" pitchFamily="34" charset="0"/>
              </a:rPr>
              <a:t>Aspekt wdrożeniowy Krajowej Polityki Miejskiej 2030 jest istotnym uzupełnieniem jej celów i wyzwań.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pl-PL" sz="1200" dirty="0">
                <a:effectLst/>
                <a:latin typeface="Calibri" panose="020F0502020204030204" pitchFamily="34" charset="0"/>
                <a:ea typeface="Times New Roman" panose="02020603050405020304" pitchFamily="18" charset="0"/>
                <a:cs typeface="Calibri" panose="020F0502020204030204" pitchFamily="34" charset="0"/>
              </a:rPr>
              <a:t>Istota planu implementacji opiera się na dwóch filarach: pierwszy to budowanie współpracy i wewnętrznej komunikacji w ramach struktur administracji rządowej – dotyczy to przede wszystkim przełamywania silosowości. Drugi filar opiera się na współpracy zewnętrznej – poprzez tworzenie partnerskich relacji z samorządami, światem nauki oraz organizacjami społecznymi i gospodarczymi.</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pl-PL" sz="1200" dirty="0">
                <a:effectLst/>
                <a:latin typeface="Calibri" panose="020F0502020204030204" pitchFamily="34" charset="0"/>
                <a:ea typeface="Times New Roman" panose="02020603050405020304" pitchFamily="18" charset="0"/>
                <a:cs typeface="Calibri" panose="020F0502020204030204" pitchFamily="34" charset="0"/>
              </a:rPr>
              <a:t>Kluczowym elementem jest Rada Wykonawcza Krajowej Polityki Miejskiej, której celem jest monitorowanie implementacji KPM. </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pl-PL" sz="1200" dirty="0">
                <a:effectLst/>
                <a:latin typeface="Calibri" panose="020F0502020204030204" pitchFamily="34" charset="0"/>
                <a:ea typeface="Times New Roman" panose="02020603050405020304" pitchFamily="18" charset="0"/>
                <a:cs typeface="Calibri" panose="020F0502020204030204" pitchFamily="34" charset="0"/>
              </a:rPr>
              <a:t>Realizacja KPM opierać się będzie również na projektach strategicznych, których celem jest wypracowanie modelowych rozwiązań dla poszczególnych działań i problemów, z których korzystać będą mogły wszystkie miasta.</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Symbol" panose="05050102010706020507" pitchFamily="18" charset="2"/>
              <a:buChar char=""/>
            </a:pPr>
            <a:r>
              <a:rPr lang="pl-PL" sz="1200" dirty="0">
                <a:effectLst/>
                <a:latin typeface="Calibri" panose="020F0502020204030204" pitchFamily="34" charset="0"/>
                <a:ea typeface="Times New Roman" panose="02020603050405020304" pitchFamily="18" charset="0"/>
                <a:cs typeface="Calibri" panose="020F0502020204030204" pitchFamily="34" charset="0"/>
              </a:rPr>
              <a:t>Monitorowanie Krajowej Polityki Miejskiej 2030 opierać się będzie na stałej weryfikacji harmonogramu działań, ich ewaluacji oraz obserwacji sytuacji społeczno-ekonomicznej i uwarunkowań miejskich, celem ewentualnych zmian w wyzwaniach lub rozwiązaniach.</a:t>
            </a:r>
            <a:endParaRPr lang="pl-PL" sz="1100" dirty="0">
              <a:effectLst/>
              <a:latin typeface="Calibri" panose="020F0502020204030204" pitchFamily="34" charset="0"/>
              <a:ea typeface="Calibri" panose="020F0502020204030204" pitchFamily="34" charset="0"/>
              <a:cs typeface="Times New Roman" panose="02020603050405020304" pitchFamily="18" charset="0"/>
            </a:endParaRPr>
          </a:p>
          <a:p>
            <a:pPr marL="171450" indent="-171450">
              <a:buFont typeface="Arial" panose="020B0604020202020204" pitchFamily="34" charset="0"/>
              <a:buChar char="•"/>
            </a:pPr>
            <a:endParaRPr lang="pl-PL" dirty="0"/>
          </a:p>
        </p:txBody>
      </p:sp>
      <p:sp>
        <p:nvSpPr>
          <p:cNvPr id="4" name="Symbol zastępczy numeru slajdu 3"/>
          <p:cNvSpPr>
            <a:spLocks noGrp="1"/>
          </p:cNvSpPr>
          <p:nvPr>
            <p:ph type="sldNum" sz="quarter" idx="5"/>
          </p:nvPr>
        </p:nvSpPr>
        <p:spPr/>
        <p:txBody>
          <a:bodyPr/>
          <a:lstStyle/>
          <a:p>
            <a:fld id="{0D275AF5-3CB9-4E2B-B750-1C7DB3CC2884}" type="slidenum">
              <a:rPr lang="pl-PL" smtClean="0"/>
              <a:t>4</a:t>
            </a:fld>
            <a:endParaRPr lang="pl-PL"/>
          </a:p>
        </p:txBody>
      </p:sp>
    </p:spTree>
    <p:extLst>
      <p:ext uri="{BB962C8B-B14F-4D97-AF65-F5344CB8AC3E}">
        <p14:creationId xmlns:p14="http://schemas.microsoft.com/office/powerpoint/2010/main" val="19517112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 Znaczenie miast coraz wyraźniej podkreśla również Unia Europejska. Przygotowane zostały nowe instrumenty wsparcia jak Europejska Inicjatywa Miejska, czy program współpracy miast URBACT. Stanowią one kolejne narzędzia realizujące wyznaczone kierunki przez Agendę Miejską dla UE oraz Kartę Lipską.</a:t>
            </a:r>
          </a:p>
          <a:p>
            <a:r>
              <a:rPr lang="pl-PL" dirty="0"/>
              <a:t>• Zgodnie z tym priorytetem w ramach Funduszy UE, aż 8% środków pochodzących z Europejskiego Funduszu Rozwoju Regionalnego przeznaczone zostanie na zrównoważony rozwój obszarów miejskich realizowany w ramach instrumentów terytorialnych. Szacujemy, że w Polsce udział ten będzie dwukrotnie większy i wynosie – 16% co daje kwotę niemal 45,8 mld Euro. </a:t>
            </a:r>
          </a:p>
          <a:p>
            <a:r>
              <a:rPr lang="pl-PL" dirty="0"/>
              <a:t>• Także programy krajowe przeznaczają znaczne środki na wsparcie miast. Przykładowo, z programu FENIKS bezpośrednio na obszary miejskie przeznaczonych jest aż 2 mld euro. </a:t>
            </a:r>
          </a:p>
          <a:p>
            <a:r>
              <a:rPr lang="pl-PL" dirty="0"/>
              <a:t>• Środki mają za zadanie wspierać miasta w zrównoważonym rozwoju miejskim. Dlatego też dofinansowanie będzie udzielane m.in. na infrastrukturę i tabor transportu miejskiego, wsparcie zrównoważonych systemów gospodarowania wodami, rozwój terenów zielonych w miastach, zieloną i niebieską infrastrukturę, odnawialne źródła energii, efektywność energetyczną, zrównoważone budownictwo czy opracowanie planów adaptacji do zmian klimatu. </a:t>
            </a:r>
          </a:p>
          <a:p>
            <a:r>
              <a:rPr lang="pl-PL" dirty="0"/>
              <a:t>• Wsparcie z programu FE Polska Wschodnia, oprócz największych miast wojewódzkich, będzie również kierowane do wielu miast średnich tracących funkcje społeczno-gospodarcze (wśród nich większe miasta: Radom, Elbląg, ale i mniejsze – Łomża, Mielec, Chełm). Na bezpośrednie wsparcie miast z regionów Polski Wschodniej przeznaczone zostanie 675 mln EUR (EFRR), co stanowi 25,47%  programu FEPW. Pieniądze te miasta będą mogły przeznaczyć na: rozwój systemów zrównoważonej, zeroemisyjnej mobilności miejskiej (420 mln EUR) oraz adaptację do zmian klimatu (255 mln EUR). </a:t>
            </a:r>
          </a:p>
          <a:p>
            <a:pPr marL="171450" indent="-171450">
              <a:buFont typeface="Arial" panose="020B0604020202020204" pitchFamily="34" charset="0"/>
              <a:buChar char="•"/>
            </a:pPr>
            <a:r>
              <a:rPr lang="pl-PL" dirty="0"/>
              <a:t>W ramach Regionalnych Programów Operacyjnych przewiduje się na obszary miejskie skierować prawie 8 mld euro.</a:t>
            </a:r>
          </a:p>
          <a:p>
            <a:pPr marL="171450" indent="-171450">
              <a:buFont typeface="Arial" panose="020B0604020202020204" pitchFamily="34" charset="0"/>
              <a:buChar char="•"/>
            </a:pPr>
            <a:r>
              <a:rPr lang="pl-PL" dirty="0"/>
              <a:t>Pośrednio środki na rozwój miast znajdują się w Programie Fundusze Europejskie dla Nowoczesnej Gospodarki (FENG), gdzie wsparcie będzie kierowane na m.in. „zazielenienie” przedsiębiorstw oraz w Programie Fundusze Europejskie na Rozwój Cyfrowy (FERC) gdzie z kolei środki mogą być udzielone na zaawansowane usługi cyfrowe w obszarze e-administracji, e-zdrowia czy </a:t>
            </a:r>
            <a:r>
              <a:rPr lang="pl-PL" dirty="0" err="1"/>
              <a:t>cyberbezpieczeństwa</a:t>
            </a:r>
            <a:r>
              <a:rPr lang="pl-PL" dirty="0"/>
              <a:t>.</a:t>
            </a:r>
          </a:p>
          <a:p>
            <a:r>
              <a:rPr lang="pl-PL" dirty="0"/>
              <a:t>• Współpraca z miastami jest dla nas kluczowa, nie tylko przy wdrażaniu KPM 2030, ale także w formułowaniu zaleceń dla polityk publicznych, czy instrumentów wdrażających fundusze UE. </a:t>
            </a:r>
          </a:p>
        </p:txBody>
      </p:sp>
      <p:sp>
        <p:nvSpPr>
          <p:cNvPr id="4" name="Symbol zastępczy numeru slajdu 3"/>
          <p:cNvSpPr>
            <a:spLocks noGrp="1"/>
          </p:cNvSpPr>
          <p:nvPr>
            <p:ph type="sldNum" sz="quarter" idx="5"/>
          </p:nvPr>
        </p:nvSpPr>
        <p:spPr/>
        <p:txBody>
          <a:bodyPr/>
          <a:lstStyle/>
          <a:p>
            <a:fld id="{0D275AF5-3CB9-4E2B-B750-1C7DB3CC2884}" type="slidenum">
              <a:rPr lang="pl-PL" smtClean="0"/>
              <a:t>5</a:t>
            </a:fld>
            <a:endParaRPr lang="pl-PL"/>
          </a:p>
        </p:txBody>
      </p:sp>
    </p:spTree>
    <p:extLst>
      <p:ext uri="{BB962C8B-B14F-4D97-AF65-F5344CB8AC3E}">
        <p14:creationId xmlns:p14="http://schemas.microsoft.com/office/powerpoint/2010/main" val="373061063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171450" indent="-171450">
              <a:buFont typeface="Arial" panose="020B0604020202020204" pitchFamily="34" charset="0"/>
              <a:buChar char="•"/>
            </a:pPr>
            <a:r>
              <a:rPr lang="pl-PL" dirty="0"/>
              <a:t>W </a:t>
            </a:r>
            <a:r>
              <a:rPr lang="pl-PL" dirty="0" err="1"/>
              <a:t>MFiPR</a:t>
            </a:r>
            <a:r>
              <a:rPr lang="pl-PL" dirty="0"/>
              <a:t> wspieramy proces uczenia się miast i podnoszenia ich zdolności administracyjnych, obywatelskich i wzajemnej współpracy. Temu właśnie służy projekt pn. Partnerska Inicjatywa Miast (PIM). Jednak PIM pozwala nie tylko na wzmacnianie potencjału rozwojowego polskich miast. Stanowi również świetną okazję do zaangażowania samorządów w tworzenie polityk na szczeblu regionalnym, krajowym i europejskim.</a:t>
            </a:r>
          </a:p>
          <a:p>
            <a:pPr marL="285750" indent="-285750">
              <a:buFont typeface="Arial" panose="020B0604020202020204" pitchFamily="34" charset="0"/>
              <a:buChar char="•"/>
            </a:pPr>
            <a:r>
              <a:rPr lang="pl-PL" sz="1200" kern="1200" dirty="0">
                <a:solidFill>
                  <a:schemeClr val="tx1"/>
                </a:solidFill>
                <a:latin typeface="+mn-lt"/>
                <a:ea typeface="+mn-ea"/>
                <a:cs typeface="+mn-cs"/>
              </a:rPr>
              <a:t>Podczas</a:t>
            </a:r>
            <a:r>
              <a:rPr lang="pl-PL" sz="1800" dirty="0">
                <a:solidFill>
                  <a:srgbClr val="231F21"/>
                </a:solidFill>
                <a:effectLst/>
                <a:latin typeface="Calibri" panose="020F0502020204030204" pitchFamily="34" charset="0"/>
                <a:ea typeface="Calibri" panose="020F0502020204030204" pitchFamily="34" charset="0"/>
              </a:rPr>
              <a:t> PIM już ponad </a:t>
            </a:r>
            <a:r>
              <a:rPr lang="pl-PL" sz="1800" b="1" dirty="0">
                <a:solidFill>
                  <a:srgbClr val="231F21"/>
                </a:solidFill>
                <a:effectLst/>
                <a:latin typeface="Calibri" panose="020F0502020204030204" pitchFamily="34" charset="0"/>
                <a:ea typeface="Calibri" panose="020F0502020204030204" pitchFamily="34" charset="0"/>
              </a:rPr>
              <a:t>60 polskich miast i ich stowarzyszeń</a:t>
            </a:r>
            <a:r>
              <a:rPr lang="pl-PL" sz="1800" dirty="0">
                <a:solidFill>
                  <a:srgbClr val="231F21"/>
                </a:solidFill>
                <a:effectLst/>
                <a:latin typeface="Calibri" panose="020F0502020204030204" pitchFamily="34" charset="0"/>
                <a:ea typeface="Calibri" panose="020F0502020204030204" pitchFamily="34" charset="0"/>
              </a:rPr>
              <a:t> miało okazję uczestniczyć w tzw. sieciach współpracy. W pilotażu PIM w latach 2017-2019 działały sieci dot. mobilności miejskiej, jakości powietrza oraz rewitalizacji. Po pozytywnych doświadczeniach z pilotażu </a:t>
            </a:r>
            <a:r>
              <a:rPr lang="pl-PL" sz="1800" b="1" dirty="0">
                <a:solidFill>
                  <a:srgbClr val="231F21"/>
                </a:solidFill>
                <a:effectLst/>
                <a:latin typeface="Calibri" panose="020F0502020204030204" pitchFamily="34" charset="0"/>
                <a:ea typeface="Calibri" panose="020F0502020204030204" pitchFamily="34" charset="0"/>
              </a:rPr>
              <a:t>uruchomiliśmy w latach 2021-2023 kolejne 3 sieci.</a:t>
            </a:r>
            <a:r>
              <a:rPr lang="pl-PL" sz="1800" dirty="0">
                <a:solidFill>
                  <a:srgbClr val="231F21"/>
                </a:solidFill>
                <a:effectLst/>
                <a:latin typeface="Calibri" panose="020F0502020204030204" pitchFamily="34" charset="0"/>
                <a:ea typeface="Calibri" panose="020F0502020204030204" pitchFamily="34" charset="0"/>
              </a:rPr>
              <a:t>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pl-PL" sz="1800" dirty="0">
                <a:effectLst/>
                <a:latin typeface="Calibri" panose="020F0502020204030204" pitchFamily="34" charset="0"/>
                <a:ea typeface="Calibri" panose="020F0502020204030204" pitchFamily="34" charset="0"/>
                <a:cs typeface="Times New Roman" panose="02020603050405020304" pitchFamily="18" charset="0"/>
              </a:rPr>
              <a:t>Wybraliśmy je jako wyzwania stojące przed polskimi miastami, które mają znaczenie dla osiągania celów zrównoważonego rozwoju, a rozwiązania przygotowane w ramach PIM mają potencjał do wykorzystania przez inne samorządy. Zagadnienia te wynikają z krajowych dokumentów strategicznych, takich jak Strategia na rzecz Odpowiedzialnego Rozwoju, Krajowa Strategia Rozwoju Regionalnego 2030 czy Krajowa Polityka Miejska 2030 (KPM2030).  </a:t>
            </a:r>
          </a:p>
          <a:p>
            <a:endParaRPr lang="pl-PL" dirty="0"/>
          </a:p>
          <a:p>
            <a:endParaRPr lang="pl-PL" dirty="0"/>
          </a:p>
        </p:txBody>
      </p:sp>
      <p:sp>
        <p:nvSpPr>
          <p:cNvPr id="4" name="Symbol zastępczy numeru slajdu 3"/>
          <p:cNvSpPr>
            <a:spLocks noGrp="1"/>
          </p:cNvSpPr>
          <p:nvPr>
            <p:ph type="sldNum" sz="quarter" idx="5"/>
          </p:nvPr>
        </p:nvSpPr>
        <p:spPr/>
        <p:txBody>
          <a:bodyPr/>
          <a:lstStyle/>
          <a:p>
            <a:fld id="{0D275AF5-3CB9-4E2B-B750-1C7DB3CC2884}" type="slidenum">
              <a:rPr lang="pl-PL" smtClean="0"/>
              <a:t>7</a:t>
            </a:fld>
            <a:endParaRPr lang="pl-PL"/>
          </a:p>
        </p:txBody>
      </p:sp>
    </p:spTree>
    <p:extLst>
      <p:ext uri="{BB962C8B-B14F-4D97-AF65-F5344CB8AC3E}">
        <p14:creationId xmlns:p14="http://schemas.microsoft.com/office/powerpoint/2010/main" val="123748498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pl-PL" dirty="0"/>
              <a:t>• Trzy obszary tematyczne PIM to : zielone inwestycje miejskie, partnerstwo publiczno-prywatnego (PPP) jako narzędzie realizacji miejskich inwestycji i rozwiązania cyfrowe dla miast. </a:t>
            </a:r>
          </a:p>
          <a:p>
            <a:pPr marL="171450" indent="-171450">
              <a:buFont typeface="Arial" panose="020B0604020202020204" pitchFamily="34" charset="0"/>
              <a:buChar char="•"/>
            </a:pPr>
            <a:r>
              <a:rPr lang="pl-PL" dirty="0"/>
              <a:t>Projekt wspierał Bank Światowy, przede wszystkim poprzez włączenie w prace swoich ekspertów, dostarczanie know-how i pomoc w przygotowywaniu rekomendacji do planu ulepszeń.</a:t>
            </a:r>
          </a:p>
          <a:p>
            <a:pPr marL="171450" indent="-171450">
              <a:buFont typeface="Arial" panose="020B0604020202020204" pitchFamily="34" charset="0"/>
              <a:buChar char="•"/>
            </a:pPr>
            <a:r>
              <a:rPr lang="pl-PL" dirty="0"/>
              <a:t>Zdecydowane większość miast – jak widać na mapie  to miasta małe i średnie. </a:t>
            </a:r>
          </a:p>
          <a:p>
            <a:pPr marL="171450" indent="-171450">
              <a:buFont typeface="Arial" panose="020B0604020202020204" pitchFamily="34" charset="0"/>
              <a:buChar char="•"/>
            </a:pPr>
            <a:r>
              <a:rPr lang="pl-PL" dirty="0"/>
              <a:t>Podczas ponad roku pracy pod czujnym okiem ekspertów Banku Światowego oraz opiekunów sieci z </a:t>
            </a:r>
            <a:r>
              <a:rPr lang="pl-PL" dirty="0" err="1"/>
              <a:t>MFiPR</a:t>
            </a:r>
            <a:r>
              <a:rPr lang="pl-PL" dirty="0"/>
              <a:t> wymieniali się Państwo doświadczeniami, uczyli od siebie nawzajem, inspirowali się i motywowali do stworzenia jak najlepszych odpowiedzi na wyzwania stojące przed swoimi miastami</a:t>
            </a:r>
          </a:p>
        </p:txBody>
      </p:sp>
      <p:sp>
        <p:nvSpPr>
          <p:cNvPr id="4" name="Symbol zastępczy numeru slajdu 3"/>
          <p:cNvSpPr>
            <a:spLocks noGrp="1"/>
          </p:cNvSpPr>
          <p:nvPr>
            <p:ph type="sldNum" sz="quarter" idx="5"/>
          </p:nvPr>
        </p:nvSpPr>
        <p:spPr/>
        <p:txBody>
          <a:bodyPr/>
          <a:lstStyle/>
          <a:p>
            <a:fld id="{0D275AF5-3CB9-4E2B-B750-1C7DB3CC2884}" type="slidenum">
              <a:rPr lang="pl-PL" smtClean="0"/>
              <a:t>8</a:t>
            </a:fld>
            <a:endParaRPr lang="pl-PL"/>
          </a:p>
        </p:txBody>
      </p:sp>
    </p:spTree>
    <p:extLst>
      <p:ext uri="{BB962C8B-B14F-4D97-AF65-F5344CB8AC3E}">
        <p14:creationId xmlns:p14="http://schemas.microsoft.com/office/powerpoint/2010/main" val="272964763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422275" y="0"/>
            <a:ext cx="5953125" cy="3349625"/>
          </a:xfrm>
        </p:spPr>
      </p:sp>
      <p:sp>
        <p:nvSpPr>
          <p:cNvPr id="3" name="Symbol zastępczy notatek 2"/>
          <p:cNvSpPr>
            <a:spLocks noGrp="1"/>
          </p:cNvSpPr>
          <p:nvPr>
            <p:ph type="body" idx="1"/>
          </p:nvPr>
        </p:nvSpPr>
        <p:spPr>
          <a:xfrm>
            <a:off x="120316" y="3349624"/>
            <a:ext cx="6494941" cy="6492207"/>
          </a:xfrm>
        </p:spPr>
        <p:txBody>
          <a:bodyPr/>
          <a:lstStyle/>
          <a:p>
            <a:pPr marL="228600" marR="0" lvl="0" indent="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None/>
              <a:tabLst/>
              <a:defRPr/>
            </a:pPr>
            <a:r>
              <a:rPr lang="pl-PL" sz="1090" b="1" dirty="0">
                <a:latin typeface="Calibri" panose="020F0502020204030204" pitchFamily="34" charset="0"/>
                <a:cs typeface="Calibri" panose="020F0502020204030204" pitchFamily="34" charset="0"/>
              </a:rPr>
              <a:t>I. Projekt CWD Plus </a:t>
            </a:r>
          </a:p>
          <a:p>
            <a:pPr marL="228600" marR="0" lvl="0" indent="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None/>
              <a:tabLst/>
              <a:defRPr/>
            </a:pPr>
            <a:endParaRPr lang="pl-PL" sz="1090" b="0" i="0" dirty="0">
              <a:effectLst/>
              <a:latin typeface="Calibri" panose="020F0502020204030204" pitchFamily="34" charset="0"/>
              <a:cs typeface="Calibri" panose="020F0502020204030204" pitchFamily="34" charset="0"/>
            </a:endParaRPr>
          </a:p>
          <a:p>
            <a:pPr marL="228600" marR="0" lvl="0" indent="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None/>
              <a:tabLst/>
              <a:defRPr/>
            </a:pPr>
            <a:r>
              <a:rPr lang="pl-PL" sz="1090" b="0" i="0" dirty="0">
                <a:effectLst/>
                <a:latin typeface="Calibri" panose="020F0502020204030204" pitchFamily="34" charset="0"/>
                <a:cs typeface="Calibri" panose="020F0502020204030204" pitchFamily="34" charset="0"/>
              </a:rPr>
              <a:t>W projekcie </a:t>
            </a:r>
            <a:r>
              <a:rPr lang="pl-PL" sz="1090" b="1" i="0" dirty="0">
                <a:effectLst/>
                <a:latin typeface="Calibri" panose="020F0502020204030204" pitchFamily="34" charset="0"/>
                <a:cs typeface="Calibri" panose="020F0502020204030204" pitchFamily="34" charset="0"/>
              </a:rPr>
              <a:t>CWD Plus</a:t>
            </a:r>
            <a:r>
              <a:rPr lang="pl-PL" sz="1090" b="0" i="0" dirty="0">
                <a:effectLst/>
                <a:latin typeface="Calibri" panose="020F0502020204030204" pitchFamily="34" charset="0"/>
                <a:cs typeface="Calibri" panose="020F0502020204030204" pitchFamily="34" charset="0"/>
              </a:rPr>
              <a:t> realizowanym od kwietnia 2022 r. do czerwca 2023r. uczestniczy </a:t>
            </a:r>
            <a:r>
              <a:rPr lang="pl-PL" sz="1090" b="1" i="0" dirty="0">
                <a:effectLst/>
                <a:latin typeface="Calibri" panose="020F0502020204030204" pitchFamily="34" charset="0"/>
                <a:cs typeface="Calibri" panose="020F0502020204030204" pitchFamily="34" charset="0"/>
              </a:rPr>
              <a:t>77 partnerstw</a:t>
            </a:r>
            <a:r>
              <a:rPr lang="pl-PL" sz="1090" b="0" i="0" dirty="0">
                <a:effectLst/>
                <a:latin typeface="Calibri" panose="020F0502020204030204" pitchFamily="34" charset="0"/>
                <a:cs typeface="Calibri" panose="020F0502020204030204" pitchFamily="34" charset="0"/>
              </a:rPr>
              <a:t> (37 „starych” + 40 „nowych”) z </a:t>
            </a:r>
            <a:r>
              <a:rPr lang="pl-PL" sz="1090" b="1" i="0" dirty="0">
                <a:effectLst/>
                <a:latin typeface="Calibri" panose="020F0502020204030204" pitchFamily="34" charset="0"/>
                <a:cs typeface="Calibri" panose="020F0502020204030204" pitchFamily="34" charset="0"/>
              </a:rPr>
              <a:t>769 samorządów</a:t>
            </a:r>
            <a:r>
              <a:rPr lang="pl-PL" sz="1090" b="0" i="0" dirty="0">
                <a:effectLst/>
                <a:latin typeface="Calibri" panose="020F0502020204030204" pitchFamily="34" charset="0"/>
                <a:cs typeface="Calibri" panose="020F0502020204030204" pitchFamily="34" charset="0"/>
              </a:rPr>
              <a:t> tj.: </a:t>
            </a:r>
          </a:p>
          <a:p>
            <a:pPr>
              <a:buFont typeface="Arial" panose="020B0604020202020204" pitchFamily="34" charset="0"/>
              <a:buChar char="•"/>
            </a:pPr>
            <a:r>
              <a:rPr lang="pl-PL" sz="1090" b="1" i="0" dirty="0">
                <a:effectLst/>
                <a:latin typeface="Calibri" panose="020F0502020204030204" pitchFamily="34" charset="0"/>
                <a:cs typeface="Calibri" panose="020F0502020204030204" pitchFamily="34" charset="0"/>
              </a:rPr>
              <a:t>692 gminy: </a:t>
            </a:r>
            <a:endParaRPr lang="pl-PL" sz="1090" b="0" i="0" dirty="0">
              <a:effectLst/>
              <a:latin typeface="Calibri" panose="020F0502020204030204" pitchFamily="34" charset="0"/>
              <a:cs typeface="Calibri" panose="020F0502020204030204" pitchFamily="34" charset="0"/>
            </a:endParaRPr>
          </a:p>
          <a:p>
            <a:pPr lvl="1">
              <a:buFont typeface="Arial" panose="020B0604020202020204" pitchFamily="34" charset="0"/>
              <a:buChar char="•"/>
            </a:pPr>
            <a:r>
              <a:rPr lang="pl-PL" sz="1090" b="0" i="0" dirty="0">
                <a:effectLst/>
                <a:latin typeface="Calibri" panose="020F0502020204030204" pitchFamily="34" charset="0"/>
                <a:cs typeface="Calibri" panose="020F0502020204030204" pitchFamily="34" charset="0"/>
              </a:rPr>
              <a:t>61 gmin miejskich </a:t>
            </a:r>
          </a:p>
          <a:p>
            <a:pPr lvl="1">
              <a:buFont typeface="Arial" panose="020B0604020202020204" pitchFamily="34" charset="0"/>
              <a:buChar char="•"/>
            </a:pPr>
            <a:r>
              <a:rPr lang="pl-PL" sz="1090" b="0" i="0" dirty="0">
                <a:effectLst/>
                <a:latin typeface="Calibri" panose="020F0502020204030204" pitchFamily="34" charset="0"/>
                <a:cs typeface="Calibri" panose="020F0502020204030204" pitchFamily="34" charset="0"/>
              </a:rPr>
              <a:t>431 gmin wiejskich </a:t>
            </a:r>
          </a:p>
          <a:p>
            <a:pPr lvl="1">
              <a:buFont typeface="Arial" panose="020B0604020202020204" pitchFamily="34" charset="0"/>
              <a:buChar char="•"/>
            </a:pPr>
            <a:r>
              <a:rPr lang="pl-PL" sz="1090" b="0" i="0" dirty="0">
                <a:effectLst/>
                <a:latin typeface="Calibri" panose="020F0502020204030204" pitchFamily="34" charset="0"/>
                <a:cs typeface="Calibri" panose="020F0502020204030204" pitchFamily="34" charset="0"/>
              </a:rPr>
              <a:t>200 gmin miejsko - wiejskich </a:t>
            </a:r>
          </a:p>
          <a:p>
            <a:pPr>
              <a:buFont typeface="Arial" panose="020B0604020202020204" pitchFamily="34" charset="0"/>
              <a:buChar char="•"/>
            </a:pPr>
            <a:r>
              <a:rPr lang="pl-PL" sz="1090" b="1" i="0" dirty="0">
                <a:effectLst/>
                <a:latin typeface="Calibri" panose="020F0502020204030204" pitchFamily="34" charset="0"/>
                <a:cs typeface="Calibri" panose="020F0502020204030204" pitchFamily="34" charset="0"/>
              </a:rPr>
              <a:t>61 powiatów z OSI - obszary zagrożone trwałą marginalizacją </a:t>
            </a:r>
            <a:r>
              <a:rPr lang="pl-PL" sz="1090" b="1" dirty="0">
                <a:effectLst/>
                <a:latin typeface="Calibri" panose="020F0502020204030204" pitchFamily="34" charset="0"/>
                <a:ea typeface="Times New Roman" panose="02020603050405020304" pitchFamily="18" charset="0"/>
                <a:cs typeface="Calibri" panose="020F0502020204030204" pitchFamily="34" charset="0"/>
              </a:rPr>
              <a:t>i miasta średnie tracące funkcje społeczno-gospodarcze </a:t>
            </a:r>
            <a:r>
              <a:rPr lang="pl-PL" sz="1090" b="1" i="0" dirty="0">
                <a:effectLst/>
                <a:latin typeface="Calibri" panose="020F0502020204030204" pitchFamily="34" charset="0"/>
                <a:cs typeface="Calibri" panose="020F0502020204030204" pitchFamily="34" charset="0"/>
              </a:rPr>
              <a:t>(48,1% gmin partnerstw)</a:t>
            </a:r>
            <a:r>
              <a:rPr lang="pl-PL" sz="1090" b="0" i="0" dirty="0">
                <a:effectLst/>
                <a:latin typeface="Calibri" panose="020F0502020204030204" pitchFamily="34" charset="0"/>
                <a:cs typeface="Calibri" panose="020F0502020204030204" pitchFamily="34" charset="0"/>
              </a:rPr>
              <a:t> </a:t>
            </a:r>
          </a:p>
          <a:p>
            <a:pPr marL="228600" indent="0">
              <a:buFont typeface="Arial" panose="020B0604020202020204" pitchFamily="34" charset="0"/>
              <a:buNone/>
            </a:pPr>
            <a:endParaRPr lang="pl-PL" sz="1090" b="0" i="0" dirty="0">
              <a:effectLst/>
              <a:latin typeface="Calibri" panose="020F0502020204030204" pitchFamily="34" charset="0"/>
              <a:cs typeface="Calibri" panose="020F0502020204030204" pitchFamily="34" charset="0"/>
            </a:endParaRPr>
          </a:p>
          <a:p>
            <a:pPr marL="228600" indent="0">
              <a:buFont typeface="Arial" panose="020B0604020202020204" pitchFamily="34" charset="0"/>
              <a:buNone/>
            </a:pPr>
            <a:r>
              <a:rPr lang="pl-PL" sz="1090" b="1" i="0" u="none" strike="noStrike" cap="none" dirty="0">
                <a:solidFill>
                  <a:schemeClr val="dk1"/>
                </a:solidFill>
                <a:effectLst/>
                <a:latin typeface="Calibri" panose="020F0502020204030204" pitchFamily="34" charset="0"/>
                <a:cs typeface="Calibri" panose="020F0502020204030204" pitchFamily="34" charset="0"/>
                <a:sym typeface="Calibri"/>
              </a:rPr>
              <a:t>II. Pilotaż CWD </a:t>
            </a:r>
          </a:p>
          <a:p>
            <a:pPr marL="228600" marR="0" lvl="0" indent="0" algn="l" defTabSz="914400" rtl="0" eaLnBrk="1" fontAlgn="auto" latinLnBrk="0" hangingPunct="1">
              <a:lnSpc>
                <a:spcPct val="100000"/>
              </a:lnSpc>
              <a:spcBef>
                <a:spcPts val="0"/>
              </a:spcBef>
              <a:spcAft>
                <a:spcPts val="0"/>
              </a:spcAft>
              <a:buClr>
                <a:srgbClr val="000000"/>
              </a:buClr>
              <a:buSzPts val="1400"/>
              <a:buFont typeface="Wingdings" panose="05000000000000000000" pitchFamily="2" charset="2"/>
              <a:buNone/>
              <a:tabLst/>
              <a:defRPr/>
            </a:pPr>
            <a:endParaRPr lang="pl-PL" altLang="pl-PL" sz="1090" dirty="0">
              <a:latin typeface="Calibri" panose="020F0502020204030204" pitchFamily="34" charset="0"/>
              <a:cs typeface="Calibri" panose="020F0502020204030204" pitchFamily="34" charset="0"/>
            </a:endParaRPr>
          </a:p>
          <a:p>
            <a:pPr marL="12700" lvl="0" indent="0">
              <a:lnSpc>
                <a:spcPct val="136000"/>
              </a:lnSpc>
              <a:spcBef>
                <a:spcPts val="100"/>
              </a:spcBef>
              <a:buFont typeface="Wingdings" panose="05000000000000000000" pitchFamily="2" charset="2"/>
              <a:buNone/>
              <a:defRPr/>
            </a:pPr>
            <a:r>
              <a:rPr lang="pl-PL" altLang="pl-PL" sz="1090" b="0" i="0" u="none" strike="noStrike" cap="none" dirty="0">
                <a:solidFill>
                  <a:schemeClr val="dk1"/>
                </a:solidFill>
                <a:latin typeface="Calibri" panose="020F0502020204030204" pitchFamily="34" charset="0"/>
                <a:cs typeface="Calibri" panose="020F0502020204030204" pitchFamily="34" charset="0"/>
                <a:sym typeface="Calibri"/>
              </a:rPr>
              <a:t>Od września 2020 r. do marca 2022 r. realizowaliśmy pilotaż Centrum Wsparcia Doradczego. Efektem realizacji projektów było opracowanie przez partnerstwa przy pomocy ekspertów zewnętrznych: </a:t>
            </a:r>
          </a:p>
          <a:p>
            <a:pPr marL="184150" marR="0" lvl="0" indent="-171450" algn="l" defTabSz="914400" rtl="0" eaLnBrk="1" fontAlgn="auto" latinLnBrk="0" hangingPunct="1">
              <a:lnSpc>
                <a:spcPct val="136000"/>
              </a:lnSpc>
              <a:spcBef>
                <a:spcPts val="100"/>
              </a:spcBef>
              <a:spcAft>
                <a:spcPts val="0"/>
              </a:spcAft>
              <a:buClr>
                <a:srgbClr val="000000"/>
              </a:buClr>
              <a:buSzPts val="1400"/>
              <a:buFont typeface="Wingdings" panose="05000000000000000000" pitchFamily="2" charset="2"/>
              <a:buChar char="§"/>
              <a:tabLst/>
              <a:defRPr/>
            </a:pPr>
            <a:r>
              <a:rPr lang="pl-PL" sz="1090" b="1" dirty="0">
                <a:latin typeface="Calibri" panose="020F0502020204030204" pitchFamily="34" charset="0"/>
                <a:cs typeface="Calibri" panose="020F0502020204030204" pitchFamily="34" charset="0"/>
              </a:rPr>
              <a:t>38</a:t>
            </a:r>
            <a:r>
              <a:rPr lang="pl-PL" sz="1090" b="1" spc="-32" dirty="0">
                <a:latin typeface="Calibri" panose="020F0502020204030204" pitchFamily="34" charset="0"/>
                <a:cs typeface="Calibri" panose="020F0502020204030204" pitchFamily="34" charset="0"/>
              </a:rPr>
              <a:t> </a:t>
            </a:r>
            <a:r>
              <a:rPr lang="pl-PL" sz="1090" b="1" spc="-4" dirty="0">
                <a:latin typeface="Calibri" panose="020F0502020204030204" pitchFamily="34" charset="0"/>
                <a:cs typeface="Calibri" panose="020F0502020204030204" pitchFamily="34" charset="0"/>
              </a:rPr>
              <a:t>strategii</a:t>
            </a:r>
            <a:r>
              <a:rPr lang="pl-PL" sz="1090" dirty="0">
                <a:latin typeface="Calibri" panose="020F0502020204030204" pitchFamily="34" charset="0"/>
                <a:cs typeface="Calibri" panose="020F0502020204030204" pitchFamily="34" charset="0"/>
              </a:rPr>
              <a:t> </a:t>
            </a:r>
            <a:r>
              <a:rPr lang="pl-PL" sz="1090" b="1" spc="-7" dirty="0">
                <a:latin typeface="Calibri" panose="020F0502020204030204" pitchFamily="34" charset="0"/>
                <a:cs typeface="Calibri" panose="020F0502020204030204" pitchFamily="34" charset="0"/>
              </a:rPr>
              <a:t>terytorialnych</a:t>
            </a:r>
            <a:r>
              <a:rPr lang="pl-PL" sz="1090" b="1" spc="-46" dirty="0">
                <a:latin typeface="Calibri" panose="020F0502020204030204" pitchFamily="34" charset="0"/>
                <a:cs typeface="Calibri" panose="020F0502020204030204" pitchFamily="34" charset="0"/>
              </a:rPr>
              <a:t> </a:t>
            </a:r>
            <a:r>
              <a:rPr lang="pl-PL" sz="1090" b="1" spc="4" dirty="0">
                <a:latin typeface="Calibri" panose="020F0502020204030204" pitchFamily="34" charset="0"/>
                <a:cs typeface="Calibri" panose="020F0502020204030204" pitchFamily="34" charset="0"/>
              </a:rPr>
              <a:t>w tym 2 z modelem funkcjonalno-przestrzennym (Partnerstwo powiatu szczecineckiego, Partnerstwo gminy powiatu Kolbuszowskiego),</a:t>
            </a:r>
          </a:p>
          <a:p>
            <a:pPr marL="184150" marR="0" lvl="0" indent="-171450" algn="l" defTabSz="914400" rtl="0" eaLnBrk="1" fontAlgn="auto" latinLnBrk="0" hangingPunct="1">
              <a:lnSpc>
                <a:spcPct val="136000"/>
              </a:lnSpc>
              <a:spcBef>
                <a:spcPts val="100"/>
              </a:spcBef>
              <a:spcAft>
                <a:spcPts val="0"/>
              </a:spcAft>
              <a:buClr>
                <a:srgbClr val="000000"/>
              </a:buClr>
              <a:buSzPts val="1400"/>
              <a:buFont typeface="Wingdings" panose="05000000000000000000" pitchFamily="2" charset="2"/>
              <a:buChar char="§"/>
              <a:tabLst/>
              <a:defRPr/>
            </a:pPr>
            <a:r>
              <a:rPr lang="pl-PL" altLang="pl-PL" sz="1090" dirty="0">
                <a:latin typeface="Calibri" panose="020F0502020204030204" pitchFamily="34" charset="0"/>
                <a:cs typeface="Calibri" panose="020F0502020204030204" pitchFamily="34" charset="0"/>
              </a:rPr>
              <a:t>100 wstępnych analiz wykonalności, </a:t>
            </a:r>
          </a:p>
          <a:p>
            <a:pPr marL="184150" marR="0" lvl="0" indent="-171450" algn="l" defTabSz="914400" rtl="0" eaLnBrk="1" fontAlgn="auto" latinLnBrk="0" hangingPunct="1">
              <a:lnSpc>
                <a:spcPct val="136000"/>
              </a:lnSpc>
              <a:spcBef>
                <a:spcPts val="100"/>
              </a:spcBef>
              <a:spcAft>
                <a:spcPts val="0"/>
              </a:spcAft>
              <a:buClr>
                <a:srgbClr val="000000"/>
              </a:buClr>
              <a:buSzPts val="1400"/>
              <a:buFont typeface="Wingdings" panose="05000000000000000000" pitchFamily="2" charset="2"/>
              <a:buChar char="§"/>
              <a:tabLst/>
              <a:defRPr/>
            </a:pPr>
            <a:r>
              <a:rPr lang="pl-PL" sz="1090" dirty="0">
                <a:latin typeface="Calibri" panose="020F0502020204030204" pitchFamily="34" charset="0"/>
                <a:cs typeface="Calibri" panose="020F0502020204030204" pitchFamily="34" charset="0"/>
              </a:rPr>
              <a:t>38 zarysów wniosków o dofinansowanie</a:t>
            </a:r>
          </a:p>
          <a:p>
            <a:pPr marL="184150" marR="0" lvl="0" indent="-171450" algn="l" defTabSz="914400" rtl="0" eaLnBrk="1" fontAlgn="auto" latinLnBrk="0" hangingPunct="1">
              <a:lnSpc>
                <a:spcPct val="136000"/>
              </a:lnSpc>
              <a:spcBef>
                <a:spcPts val="100"/>
              </a:spcBef>
              <a:spcAft>
                <a:spcPts val="0"/>
              </a:spcAft>
              <a:buClr>
                <a:srgbClr val="000000"/>
              </a:buClr>
              <a:buSzPts val="1400"/>
              <a:buFont typeface="Wingdings" panose="05000000000000000000" pitchFamily="2" charset="2"/>
              <a:buChar char="§"/>
              <a:tabLst/>
              <a:defRPr/>
            </a:pPr>
            <a:r>
              <a:rPr lang="pl-PL" altLang="pl-PL" sz="1090" b="1" dirty="0">
                <a:latin typeface="Calibri" panose="020F0502020204030204" pitchFamily="34" charset="0"/>
                <a:cs typeface="Calibri" panose="020F0502020204030204" pitchFamily="34" charset="0"/>
              </a:rPr>
              <a:t>141 projektów zintegrowanych na  perspektywę 2021 -2027</a:t>
            </a:r>
          </a:p>
          <a:p>
            <a:pPr marL="12700" marR="0" lvl="0" indent="0" algn="l" defTabSz="914400" rtl="0" eaLnBrk="1" fontAlgn="auto" latinLnBrk="0" hangingPunct="1">
              <a:lnSpc>
                <a:spcPct val="136000"/>
              </a:lnSpc>
              <a:spcBef>
                <a:spcPts val="100"/>
              </a:spcBef>
              <a:spcAft>
                <a:spcPts val="0"/>
              </a:spcAft>
              <a:buClr>
                <a:srgbClr val="000000"/>
              </a:buClr>
              <a:buSzPts val="1400"/>
              <a:buFont typeface="Wingdings" panose="05000000000000000000" pitchFamily="2" charset="2"/>
              <a:buNone/>
              <a:tabLst/>
              <a:defRPr/>
            </a:pPr>
            <a:endParaRPr lang="pl-PL" altLang="pl-PL" sz="1090" b="1" dirty="0">
              <a:latin typeface="Calibri" panose="020F0502020204030204" pitchFamily="34" charset="0"/>
              <a:cs typeface="Calibri" panose="020F0502020204030204" pitchFamily="34" charset="0"/>
            </a:endParaRPr>
          </a:p>
          <a:p>
            <a:pPr marL="12700" marR="0" lvl="0" indent="0" algn="l" defTabSz="914400" rtl="0" eaLnBrk="1" fontAlgn="auto" latinLnBrk="0" hangingPunct="1">
              <a:lnSpc>
                <a:spcPct val="136000"/>
              </a:lnSpc>
              <a:spcBef>
                <a:spcPts val="100"/>
              </a:spcBef>
              <a:spcAft>
                <a:spcPts val="0"/>
              </a:spcAft>
              <a:buClr>
                <a:srgbClr val="000000"/>
              </a:buClr>
              <a:buSzPts val="1400"/>
              <a:buFont typeface="Wingdings" panose="05000000000000000000" pitchFamily="2" charset="2"/>
              <a:buNone/>
              <a:tabLst/>
              <a:defRPr/>
            </a:pPr>
            <a:r>
              <a:rPr lang="pl-PL" altLang="pl-PL" sz="1090" b="0" dirty="0">
                <a:latin typeface="Calibri" panose="020F0502020204030204" pitchFamily="34" charset="0"/>
                <a:cs typeface="Calibri" panose="020F0502020204030204" pitchFamily="34" charset="0"/>
              </a:rPr>
              <a:t>W projekt zaangażowanych było ponad 80 ekspertów zewnętrznych, który pracowali na rzecz 38 partnerstw samorządowych. Podsumowanie prac w partnerstwach zostało zawarte i opisane w </a:t>
            </a:r>
            <a:r>
              <a:rPr lang="pl-PL" altLang="pl-PL" sz="1090" b="1" dirty="0">
                <a:solidFill>
                  <a:srgbClr val="FF0000"/>
                </a:solidFill>
                <a:latin typeface="Calibri" panose="020F0502020204030204" pitchFamily="34" charset="0"/>
                <a:cs typeface="Calibri" panose="020F0502020204030204" pitchFamily="34" charset="0"/>
              </a:rPr>
              <a:t>Raportach podsumowujących pilotaż w partnerstwie. </a:t>
            </a:r>
            <a:r>
              <a:rPr lang="pl-PL" altLang="pl-PL" sz="1090" b="1" dirty="0">
                <a:latin typeface="Calibri" panose="020F0502020204030204" pitchFamily="34" charset="0"/>
                <a:cs typeface="Calibri" panose="020F0502020204030204" pitchFamily="34" charset="0"/>
              </a:rPr>
              <a:t>Możliwe źródła finansowania projektów to </a:t>
            </a:r>
            <a:r>
              <a:rPr lang="pl-PL" altLang="pl-PL" sz="1090" b="1" dirty="0">
                <a:ln w="0"/>
                <a:effectLst>
                  <a:outerShdw blurRad="38100" dist="19050" dir="2700000" algn="tl" rotWithShape="0">
                    <a:schemeClr val="dk1">
                      <a:alpha val="40000"/>
                    </a:schemeClr>
                  </a:outerShdw>
                </a:effectLst>
                <a:latin typeface="Calibri" panose="020F0502020204030204" pitchFamily="34" charset="0"/>
                <a:cs typeface="Calibri" panose="020F0502020204030204" pitchFamily="34" charset="0"/>
              </a:rPr>
              <a:t>programy regionalne i krajowe.</a:t>
            </a:r>
          </a:p>
          <a:p>
            <a:pPr marL="12700" marR="0" lvl="0" indent="0" algn="l" defTabSz="914400" rtl="0" eaLnBrk="1" fontAlgn="auto" latinLnBrk="0" hangingPunct="1">
              <a:lnSpc>
                <a:spcPct val="136000"/>
              </a:lnSpc>
              <a:spcBef>
                <a:spcPts val="100"/>
              </a:spcBef>
              <a:spcAft>
                <a:spcPts val="0"/>
              </a:spcAft>
              <a:buClr>
                <a:srgbClr val="000000"/>
              </a:buClr>
              <a:buSzPts val="1400"/>
              <a:buFont typeface="Wingdings" panose="05000000000000000000" pitchFamily="2" charset="2"/>
              <a:buNone/>
              <a:tabLst/>
              <a:defRPr/>
            </a:pPr>
            <a:endParaRPr lang="pl-PL" sz="1090" b="1" dirty="0">
              <a:ln w="0"/>
              <a:effectLst>
                <a:outerShdw blurRad="38100" dist="19050" dir="2700000" algn="tl" rotWithShape="0">
                  <a:schemeClr val="dk1">
                    <a:alpha val="40000"/>
                  </a:schemeClr>
                </a:outerShdw>
              </a:effectLst>
              <a:latin typeface="Calibri" panose="020F0502020204030204" pitchFamily="34" charset="0"/>
              <a:ea typeface="Calibri" panose="020F0502020204030204" pitchFamily="34" charset="0"/>
              <a:cs typeface="Calibri" panose="020F0502020204030204" pitchFamily="34" charset="0"/>
            </a:endParaRPr>
          </a:p>
          <a:p>
            <a:pPr marL="12700" marR="0" lvl="0" indent="0" algn="l" defTabSz="914400" rtl="0" eaLnBrk="1" fontAlgn="auto" latinLnBrk="0" hangingPunct="1">
              <a:lnSpc>
                <a:spcPct val="136000"/>
              </a:lnSpc>
              <a:spcBef>
                <a:spcPts val="100"/>
              </a:spcBef>
              <a:spcAft>
                <a:spcPts val="0"/>
              </a:spcAft>
              <a:buClr>
                <a:srgbClr val="000000"/>
              </a:buClr>
              <a:buSzPts val="1400"/>
              <a:buFont typeface="+mj-lt"/>
              <a:buNone/>
              <a:tabLst/>
              <a:defRPr/>
            </a:pPr>
            <a:r>
              <a:rPr lang="pl-PL" sz="1090" dirty="0">
                <a:effectLst/>
                <a:latin typeface="Calibri" panose="020F0502020204030204" pitchFamily="34" charset="0"/>
                <a:ea typeface="Calibri" panose="020F0502020204030204" pitchFamily="34" charset="0"/>
                <a:cs typeface="Calibri" panose="020F0502020204030204" pitchFamily="34" charset="0"/>
              </a:rPr>
              <a:t>1.  Urzędy Marszałkowskie (UM) zgłaszając poszczególne partnerstwa do udziału w projekcie CWD Plus wybierały je na podstawie kryteriów, które obowiązują łącznie:1)</a:t>
            </a:r>
            <a:r>
              <a:rPr lang="pl-PL" sz="1090" b="1" dirty="0">
                <a:effectLst/>
                <a:latin typeface="Calibri" panose="020F0502020204030204" pitchFamily="34" charset="0"/>
                <a:ea typeface="Times New Roman" panose="02020603050405020304" pitchFamily="18" charset="0"/>
                <a:cs typeface="Calibri" panose="020F0502020204030204" pitchFamily="34" charset="0"/>
              </a:rPr>
              <a:t>1) Odbiorcami wsparcia są partnerstwa JST tworzące obszary funkcjonalne na obszarach strategicznej interwencji (OSI) o znaczeniu krajowym, planowane do objęcia instrumentem terytorialnym (ZIT/IIT</a:t>
            </a:r>
            <a:r>
              <a:rPr lang="pl-PL" sz="1090" dirty="0">
                <a:effectLst/>
                <a:latin typeface="Calibri" panose="020F0502020204030204" pitchFamily="34" charset="0"/>
                <a:ea typeface="Times New Roman" panose="02020603050405020304" pitchFamily="18" charset="0"/>
                <a:cs typeface="Calibri" panose="020F0502020204030204" pitchFamily="34" charset="0"/>
              </a:rPr>
              <a:t>), tj.:</a:t>
            </a:r>
            <a:br>
              <a:rPr lang="pl-PL" sz="1090" dirty="0">
                <a:effectLst/>
                <a:latin typeface="Calibri" panose="020F0502020204030204" pitchFamily="34" charset="0"/>
                <a:ea typeface="Times New Roman" panose="02020603050405020304" pitchFamily="18" charset="0"/>
                <a:cs typeface="Calibri" panose="020F0502020204030204" pitchFamily="34" charset="0"/>
              </a:rPr>
            </a:br>
            <a:r>
              <a:rPr lang="pl-PL" sz="1090" dirty="0">
                <a:effectLst/>
                <a:latin typeface="Calibri" panose="020F0502020204030204" pitchFamily="34" charset="0"/>
                <a:ea typeface="Times New Roman" panose="02020603050405020304" pitchFamily="18" charset="0"/>
                <a:cs typeface="Calibri" panose="020F0502020204030204" pitchFamily="34" charset="0"/>
              </a:rPr>
              <a:t>- miasta średnie tracące funkcje społ.- gosp. wraz z ich obszarem funkcjonalnym;</a:t>
            </a:r>
            <a:br>
              <a:rPr lang="pl-PL" sz="1090" dirty="0">
                <a:effectLst/>
                <a:latin typeface="Calibri" panose="020F0502020204030204" pitchFamily="34" charset="0"/>
                <a:ea typeface="Times New Roman" panose="02020603050405020304" pitchFamily="18" charset="0"/>
                <a:cs typeface="Calibri" panose="020F0502020204030204" pitchFamily="34" charset="0"/>
              </a:rPr>
            </a:br>
            <a:r>
              <a:rPr lang="pl-PL" sz="1090" dirty="0">
                <a:effectLst/>
                <a:latin typeface="Calibri" panose="020F0502020204030204" pitchFamily="34" charset="0"/>
                <a:ea typeface="Times New Roman" panose="02020603050405020304" pitchFamily="18" charset="0"/>
                <a:cs typeface="Calibri" panose="020F0502020204030204" pitchFamily="34" charset="0"/>
              </a:rPr>
              <a:t>- obszary zagrożone trwałą marginalizacją;</a:t>
            </a:r>
            <a:br>
              <a:rPr lang="pl-PL" sz="1090" dirty="0">
                <a:effectLst/>
                <a:latin typeface="Calibri" panose="020F0502020204030204" pitchFamily="34" charset="0"/>
                <a:ea typeface="Times New Roman" panose="02020603050405020304" pitchFamily="18" charset="0"/>
                <a:cs typeface="Calibri" panose="020F0502020204030204" pitchFamily="34" charset="0"/>
              </a:rPr>
            </a:br>
            <a:r>
              <a:rPr lang="pl-PL" sz="1090" dirty="0">
                <a:effectLst/>
                <a:latin typeface="Calibri" panose="020F0502020204030204" pitchFamily="34" charset="0"/>
                <a:ea typeface="Times New Roman" panose="02020603050405020304" pitchFamily="18" charset="0"/>
                <a:cs typeface="Calibri" panose="020F0502020204030204" pitchFamily="34" charset="0"/>
              </a:rPr>
              <a:t>- </a:t>
            </a:r>
            <a:r>
              <a:rPr lang="pl-PL" sz="1090" b="1" dirty="0">
                <a:effectLst/>
                <a:latin typeface="Calibri" panose="020F0502020204030204" pitchFamily="34" charset="0"/>
                <a:ea typeface="Times New Roman" panose="02020603050405020304" pitchFamily="18" charset="0"/>
                <a:cs typeface="Calibri" panose="020F0502020204030204" pitchFamily="34" charset="0"/>
              </a:rPr>
              <a:t>oraz inne obszary funkcjonalne na OSI o znaczeniu regionalnym, wskazane przez SW w uzgodnieniu z </a:t>
            </a:r>
            <a:r>
              <a:rPr lang="pl-PL" sz="1090" b="1" dirty="0" err="1">
                <a:effectLst/>
                <a:latin typeface="Calibri" panose="020F0502020204030204" pitchFamily="34" charset="0"/>
                <a:ea typeface="Times New Roman" panose="02020603050405020304" pitchFamily="18" charset="0"/>
                <a:cs typeface="Calibri" panose="020F0502020204030204" pitchFamily="34" charset="0"/>
              </a:rPr>
              <a:t>MFiPR</a:t>
            </a:r>
            <a:r>
              <a:rPr lang="pl-PL" sz="1090" b="1" dirty="0">
                <a:effectLst/>
                <a:latin typeface="Calibri" panose="020F0502020204030204" pitchFamily="34" charset="0"/>
                <a:ea typeface="Times New Roman" panose="02020603050405020304" pitchFamily="18" charset="0"/>
                <a:cs typeface="Calibri" panose="020F0502020204030204" pitchFamily="34" charset="0"/>
              </a:rPr>
              <a:t> (w ramach puli 6 miejsc), dedykowane do objęcia instrumentem terytorialnym (ZIT lub IIT), lub inną formą wsparcia partnerstw w ramach programu regionalnego</a:t>
            </a:r>
            <a:r>
              <a:rPr lang="pl-PL" sz="1090" dirty="0">
                <a:effectLst/>
                <a:latin typeface="Calibri" panose="020F0502020204030204" pitchFamily="34" charset="0"/>
                <a:ea typeface="Times New Roman" panose="02020603050405020304" pitchFamily="18" charset="0"/>
                <a:cs typeface="Calibri" panose="020F0502020204030204" pitchFamily="34" charset="0"/>
              </a:rPr>
              <a:t>.</a:t>
            </a:r>
          </a:p>
          <a:p>
            <a:pPr marL="12700" marR="0" lvl="0" indent="0" algn="l" defTabSz="914400" rtl="0" eaLnBrk="1" fontAlgn="auto" latinLnBrk="0" hangingPunct="1">
              <a:lnSpc>
                <a:spcPct val="136000"/>
              </a:lnSpc>
              <a:spcBef>
                <a:spcPts val="100"/>
              </a:spcBef>
              <a:spcAft>
                <a:spcPts val="0"/>
              </a:spcAft>
              <a:buClr>
                <a:srgbClr val="000000"/>
              </a:buClr>
              <a:buSzPts val="1400"/>
              <a:buFont typeface="+mj-lt"/>
              <a:buNone/>
              <a:tabLst/>
              <a:defRPr/>
            </a:pPr>
            <a:r>
              <a:rPr lang="pl-PL" sz="1090" dirty="0">
                <a:effectLst/>
                <a:latin typeface="Calibri" panose="020F0502020204030204" pitchFamily="34" charset="0"/>
                <a:ea typeface="Times New Roman" panose="02020603050405020304" pitchFamily="18" charset="0"/>
                <a:cs typeface="Calibri" panose="020F0502020204030204" pitchFamily="34" charset="0"/>
              </a:rPr>
              <a:t>2.  Wskazany obszar może być różnego typu, mianowicie może to być, co do zasady: 1) miejski obszar funkcjonalny (MOF) miasta średniego tracącego funkcje społ.- gosp., 2) obszar funkcjonalny (OF), w którego skład wchodzą gminy z listy gmin zagrożonych trwałą marginalizacją, przy czym nie wskazuje się jaki % obszaru czy liczby ludności mają stanowić gminy zmarginalizowane. SW ma dowolność we wskazaniu typów obszarów, tj. może wskazać wszystkie obszary jednego z typów lub każdy obszar innego typu oraz po uzgodnieniu z </a:t>
            </a:r>
            <a:r>
              <a:rPr lang="pl-PL" sz="1090" dirty="0" err="1">
                <a:effectLst/>
                <a:latin typeface="Calibri" panose="020F0502020204030204" pitchFamily="34" charset="0"/>
                <a:ea typeface="Times New Roman" panose="02020603050405020304" pitchFamily="18" charset="0"/>
                <a:cs typeface="Calibri" panose="020F0502020204030204" pitchFamily="34" charset="0"/>
              </a:rPr>
              <a:t>MFiPR</a:t>
            </a:r>
            <a:r>
              <a:rPr lang="pl-PL" sz="1090" dirty="0">
                <a:effectLst/>
                <a:latin typeface="Calibri" panose="020F0502020204030204" pitchFamily="34" charset="0"/>
                <a:ea typeface="Times New Roman" panose="02020603050405020304" pitchFamily="18" charset="0"/>
                <a:cs typeface="Calibri" panose="020F0502020204030204" pitchFamily="34" charset="0"/>
              </a:rPr>
              <a:t> - inny MOF lub OF wskazany jako OSI regionalne.</a:t>
            </a:r>
          </a:p>
          <a:p>
            <a:pPr marL="12700" marR="0" lvl="0" indent="0" algn="l" defTabSz="914400" rtl="0" eaLnBrk="1" fontAlgn="auto" latinLnBrk="0" hangingPunct="1">
              <a:lnSpc>
                <a:spcPct val="136000"/>
              </a:lnSpc>
              <a:spcBef>
                <a:spcPts val="100"/>
              </a:spcBef>
              <a:spcAft>
                <a:spcPts val="0"/>
              </a:spcAft>
              <a:buClr>
                <a:srgbClr val="000000"/>
              </a:buClr>
              <a:buSzPts val="1400"/>
              <a:buFont typeface="+mj-lt"/>
              <a:buNone/>
              <a:tabLst/>
              <a:defRPr/>
            </a:pPr>
            <a:r>
              <a:rPr lang="pl-PL" sz="1090" dirty="0">
                <a:effectLst/>
                <a:latin typeface="Calibri" panose="020F0502020204030204" pitchFamily="34" charset="0"/>
                <a:ea typeface="Times New Roman" panose="02020603050405020304" pitchFamily="18" charset="0"/>
                <a:cs typeface="Calibri" panose="020F0502020204030204" pitchFamily="34" charset="0"/>
              </a:rPr>
              <a:t>3.  JST wchodzące w skład partnerstwa przygotowującego strategię ZIT lub IIT muszą podjąć działania związane z formalną procedurą zawiązywania partnerstwa, zgodnie z wymogami ustawowymi. Ostateczny termin rozpoczęcia procedury zawiązania partnerstwa powinien nastąpić w momencie wejścia w życie tzw. Ustawy wdrożeniowej. Należy pamiętać, że zawiązywanie partnerstw może odbywać się na podstawie ustawy o samorządzie gminnym.</a:t>
            </a:r>
          </a:p>
          <a:p>
            <a:pPr marL="12700" marR="0" lvl="0" indent="0" algn="l" defTabSz="914400" rtl="0" eaLnBrk="1" fontAlgn="auto" latinLnBrk="0" hangingPunct="1">
              <a:lnSpc>
                <a:spcPct val="136000"/>
              </a:lnSpc>
              <a:spcBef>
                <a:spcPts val="100"/>
              </a:spcBef>
              <a:spcAft>
                <a:spcPts val="0"/>
              </a:spcAft>
              <a:buClr>
                <a:srgbClr val="000000"/>
              </a:buClr>
              <a:buSzPts val="1400"/>
              <a:buFont typeface="+mj-lt"/>
              <a:buNone/>
              <a:tabLst/>
              <a:defRPr/>
            </a:pPr>
            <a:r>
              <a:rPr lang="pl-PL" sz="1090" dirty="0">
                <a:effectLst/>
                <a:latin typeface="Calibri" panose="020F0502020204030204" pitchFamily="34" charset="0"/>
                <a:ea typeface="Times New Roman" panose="02020603050405020304" pitchFamily="18" charset="0"/>
                <a:cs typeface="Calibri" panose="020F0502020204030204" pitchFamily="34" charset="0"/>
              </a:rPr>
              <a:t>4.  W skład partnerstwa powinny wejść samorządy gminne. Gminy powinny tworzyć spójny przestrzennie obszar. Rekomenduje się również zaangażowanie powiatów.</a:t>
            </a:r>
          </a:p>
          <a:p>
            <a:pPr marL="12700" marR="0" lvl="0" indent="0" algn="l" defTabSz="914400" rtl="0" eaLnBrk="1" fontAlgn="auto" latinLnBrk="0" hangingPunct="1">
              <a:lnSpc>
                <a:spcPct val="136000"/>
              </a:lnSpc>
              <a:spcBef>
                <a:spcPts val="100"/>
              </a:spcBef>
              <a:spcAft>
                <a:spcPts val="0"/>
              </a:spcAft>
              <a:buClr>
                <a:srgbClr val="000000"/>
              </a:buClr>
              <a:buSzPts val="1400"/>
              <a:buFont typeface="+mj-lt"/>
              <a:buNone/>
              <a:tabLst/>
              <a:defRPr/>
            </a:pPr>
            <a:r>
              <a:rPr lang="pl-PL" sz="1090" dirty="0">
                <a:effectLst/>
                <a:latin typeface="Calibri" panose="020F0502020204030204" pitchFamily="34" charset="0"/>
                <a:ea typeface="Times New Roman" panose="02020603050405020304" pitchFamily="18" charset="0"/>
                <a:cs typeface="Calibri" panose="020F0502020204030204" pitchFamily="34" charset="0"/>
              </a:rPr>
              <a:t>5.  Wsparcie powinno być kierowane do najsłabszych kompetencyjnie i finansowo partnerstw JST, które potrzebują doradztwa i nie otrzymają go z poziomu regionalnego czy krajowego. Partnerstwa te nie pełniły funkcji Związku ZIT oraz nie wdrażały instrumentu ZIT w perspektywie  2014-2020.</a:t>
            </a:r>
            <a:endParaRPr lang="pl-PL" sz="1090" dirty="0">
              <a:effectLst/>
              <a:latin typeface="Calibri" panose="020F0502020204030204" pitchFamily="34" charset="0"/>
              <a:ea typeface="Calibri" panose="020F0502020204030204" pitchFamily="34" charset="0"/>
              <a:cs typeface="Calibri" panose="020F0502020204030204" pitchFamily="34" charset="0"/>
            </a:endParaRPr>
          </a:p>
          <a:p>
            <a:pPr>
              <a:defRPr/>
            </a:pPr>
            <a:endParaRPr lang="pl-PL" dirty="0">
              <a:solidFill>
                <a:schemeClr val="tx1"/>
              </a:solidFill>
              <a:effectLst>
                <a:outerShdw blurRad="38100" dist="38100" dir="2700000" algn="tl">
                  <a:srgbClr val="000000">
                    <a:alpha val="43137"/>
                  </a:srgbClr>
                </a:outerShdw>
              </a:effectLst>
              <a:latin typeface="Calibri" panose="020F0502020204030204" pitchFamily="34" charset="0"/>
              <a:ea typeface="Arial"/>
              <a:cs typeface="Calibri" panose="020F0502020204030204" pitchFamily="34" charset="0"/>
              <a:sym typeface="Arial"/>
            </a:endParaRPr>
          </a:p>
          <a:p>
            <a:pPr marL="228581" indent="0" defTabSz="914326">
              <a:defRPr/>
            </a:pPr>
            <a:endParaRPr lang="pl-PL" sz="1100" b="1" dirty="0">
              <a:latin typeface="Calibri" panose="020F0502020204030204" pitchFamily="34" charset="0"/>
              <a:cs typeface="Calibri" panose="020F0502020204030204" pitchFamily="34" charset="0"/>
            </a:endParaRPr>
          </a:p>
        </p:txBody>
      </p:sp>
      <p:sp>
        <p:nvSpPr>
          <p:cNvPr id="4" name="Symbol zastępczy numeru slajdu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9</a:t>
            </a:fld>
            <a:endParaRPr kumimoji="0" lang="pl-P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133967046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a:xfrm>
            <a:off x="292100" y="212725"/>
            <a:ext cx="5953125" cy="3349625"/>
          </a:xfrm>
        </p:spPr>
      </p:sp>
      <p:sp>
        <p:nvSpPr>
          <p:cNvPr id="3" name="Symbol zastępczy notatek 2"/>
          <p:cNvSpPr>
            <a:spLocks noGrp="1"/>
          </p:cNvSpPr>
          <p:nvPr>
            <p:ph type="body" idx="1"/>
          </p:nvPr>
        </p:nvSpPr>
        <p:spPr>
          <a:xfrm>
            <a:off x="384928" y="3676894"/>
            <a:ext cx="6090608" cy="3908614"/>
          </a:xfrm>
        </p:spPr>
        <p:txBody>
          <a:bodyPr/>
          <a:lstStyle/>
          <a:p>
            <a:pPr algn="just">
              <a:lnSpc>
                <a:spcPct val="107000"/>
              </a:lnSpc>
              <a:spcAft>
                <a:spcPts val="800"/>
              </a:spcAft>
            </a:pPr>
            <a:r>
              <a:rPr lang="pl-PL" b="1" dirty="0">
                <a:effectLst/>
                <a:latin typeface="Calibri" panose="020F0502020204030204" pitchFamily="34" charset="0"/>
                <a:ea typeface="Calibri" panose="020F0502020204030204" pitchFamily="34" charset="0"/>
                <a:cs typeface="Calibri" panose="020F0502020204030204" pitchFamily="34" charset="0"/>
              </a:rPr>
              <a:t>CWD Plus podzielono na III komponenty</a:t>
            </a:r>
            <a:r>
              <a:rPr lang="pl-PL" dirty="0">
                <a:effectLst/>
                <a:latin typeface="Calibri" panose="020F0502020204030204" pitchFamily="34" charset="0"/>
                <a:ea typeface="Calibri" panose="020F0502020204030204" pitchFamily="34" charset="0"/>
                <a:cs typeface="Calibri" panose="020F0502020204030204" pitchFamily="34" charset="0"/>
              </a:rPr>
              <a:t> kierowane do samorządów lokalnych głównie z obszarów funkcjonalnych (OF) uwzględniających co do zasady dwa typy OSI - miasta średnie tracące funkcje społeczno-gospodarcze i obszary zagrożone trwałą marginalizacją. Wsparcie otrzymają nowe partnerstwa JST zgłoszone przez samorządy województw, jak i partnerstwa uczestniczące w pilotażu CWD.</a:t>
            </a:r>
          </a:p>
          <a:p>
            <a:pPr marL="342873" indent="-342873" algn="just">
              <a:lnSpc>
                <a:spcPct val="107000"/>
              </a:lnSpc>
              <a:spcAft>
                <a:spcPts val="600"/>
              </a:spcAft>
              <a:buSzPts val="1200"/>
              <a:buFont typeface="+mj-lt"/>
              <a:buAutoNum type="arabicPeriod"/>
            </a:pPr>
            <a:r>
              <a:rPr lang="pl-PL" b="1" dirty="0">
                <a:effectLst/>
                <a:latin typeface="Calibri" panose="020F0502020204030204" pitchFamily="34" charset="0"/>
                <a:ea typeface="Calibri" panose="020F0502020204030204" pitchFamily="34" charset="0"/>
                <a:cs typeface="Calibri" panose="020F0502020204030204" pitchFamily="34" charset="0"/>
              </a:rPr>
              <a:t>Komponent I doradztwo strategiczne: </a:t>
            </a:r>
            <a:r>
              <a:rPr lang="pl-PL" dirty="0">
                <a:effectLst/>
                <a:latin typeface="Calibri" panose="020F0502020204030204" pitchFamily="34" charset="0"/>
                <a:ea typeface="Calibri" panose="020F0502020204030204" pitchFamily="34" charset="0"/>
                <a:cs typeface="Calibri" panose="020F0502020204030204" pitchFamily="34" charset="0"/>
              </a:rPr>
              <a:t>Opracowanie strategii terytorialnej wraz z pakietem projektów, z możliwością wzbogacenia jej o model struktury </a:t>
            </a:r>
            <a:r>
              <a:rPr lang="pl-PL" dirty="0" err="1">
                <a:effectLst/>
                <a:latin typeface="Calibri" panose="020F0502020204030204" pitchFamily="34" charset="0"/>
                <a:ea typeface="Calibri" panose="020F0502020204030204" pitchFamily="34" charset="0"/>
                <a:cs typeface="Calibri" panose="020F0502020204030204" pitchFamily="34" charset="0"/>
              </a:rPr>
              <a:t>funkcjonalno</a:t>
            </a:r>
            <a:r>
              <a:rPr lang="pl-PL" dirty="0">
                <a:effectLst/>
                <a:latin typeface="Calibri" panose="020F0502020204030204" pitchFamily="34" charset="0"/>
                <a:ea typeface="Calibri" panose="020F0502020204030204" pitchFamily="34" charset="0"/>
                <a:cs typeface="Calibri" panose="020F0502020204030204" pitchFamily="34" charset="0"/>
              </a:rPr>
              <a:t> - przestrzennej,</a:t>
            </a:r>
          </a:p>
          <a:p>
            <a:pPr marL="342873" indent="-342873" algn="just">
              <a:lnSpc>
                <a:spcPct val="107000"/>
              </a:lnSpc>
              <a:spcAft>
                <a:spcPts val="600"/>
              </a:spcAft>
              <a:buSzPts val="1200"/>
              <a:buFont typeface="+mj-lt"/>
              <a:buAutoNum type="arabicPeriod"/>
            </a:pPr>
            <a:r>
              <a:rPr lang="pl-PL" b="1" dirty="0">
                <a:effectLst/>
                <a:latin typeface="Calibri" panose="020F0502020204030204" pitchFamily="34" charset="0"/>
                <a:ea typeface="Calibri" panose="020F0502020204030204" pitchFamily="34" charset="0"/>
                <a:cs typeface="Calibri" panose="020F0502020204030204" pitchFamily="34" charset="0"/>
              </a:rPr>
              <a:t>Komponent II – doradztwo projektowe: </a:t>
            </a:r>
            <a:r>
              <a:rPr lang="pl-PL" dirty="0">
                <a:effectLst/>
                <a:latin typeface="Calibri" panose="020F0502020204030204" pitchFamily="34" charset="0"/>
                <a:ea typeface="Calibri" panose="020F0502020204030204" pitchFamily="34" charset="0"/>
                <a:cs typeface="Calibri" panose="020F0502020204030204" pitchFamily="34" charset="0"/>
              </a:rPr>
              <a:t>wsparcie partnerstw z JST w zakresie przygotowania zestawu dokumentów aplikacyjnych i dokumentacji projektowej oraz wsparcie tych samych partnerstw w zakresie formalnego przyjęcia i wdrożenia strategii terytorialnej oraz instytucjonalizacji współpracy</a:t>
            </a:r>
          </a:p>
          <a:p>
            <a:pPr marL="342873" indent="-342873" algn="just">
              <a:lnSpc>
                <a:spcPct val="107000"/>
              </a:lnSpc>
              <a:spcAft>
                <a:spcPts val="600"/>
              </a:spcAft>
              <a:buSzPts val="1200"/>
              <a:buFont typeface="+mj-lt"/>
              <a:buAutoNum type="arabicPeriod"/>
            </a:pPr>
            <a:r>
              <a:rPr lang="pl-PL" b="1" dirty="0">
                <a:effectLst/>
                <a:latin typeface="Calibri" panose="020F0502020204030204" pitchFamily="34" charset="0"/>
                <a:ea typeface="Calibri" panose="020F0502020204030204" pitchFamily="34" charset="0"/>
                <a:cs typeface="Calibri" panose="020F0502020204030204" pitchFamily="34" charset="0"/>
              </a:rPr>
              <a:t>Komponent III – działania w zakresie sieciowania i wymiany wiedzy: </a:t>
            </a:r>
            <a:r>
              <a:rPr lang="pl-PL" dirty="0">
                <a:effectLst/>
                <a:latin typeface="Calibri" panose="020F0502020204030204" pitchFamily="34" charset="0"/>
                <a:ea typeface="Calibri" panose="020F0502020204030204" pitchFamily="34" charset="0"/>
                <a:cs typeface="Calibri" panose="020F0502020204030204" pitchFamily="34" charset="0"/>
              </a:rPr>
              <a:t>organizacja spotkań sieciujących, seminariów i utworzenie bazy wiedzy.</a:t>
            </a:r>
          </a:p>
          <a:p>
            <a:pPr marL="12700" marR="0" lvl="0" indent="0" algn="l" defTabSz="914400" rtl="0" eaLnBrk="1" fontAlgn="auto" latinLnBrk="0" hangingPunct="1">
              <a:lnSpc>
                <a:spcPct val="100000"/>
              </a:lnSpc>
              <a:spcBef>
                <a:spcPts val="100"/>
              </a:spcBef>
              <a:spcAft>
                <a:spcPts val="0"/>
              </a:spcAft>
              <a:buClr>
                <a:srgbClr val="000000"/>
              </a:buClr>
              <a:buSzPts val="1400"/>
              <a:buFont typeface="Wingdings" panose="05000000000000000000" pitchFamily="2" charset="2"/>
              <a:buNone/>
              <a:tabLst/>
              <a:defRPr/>
            </a:pPr>
            <a:endParaRPr lang="pl-PL" sz="1400" dirty="0">
              <a:effectLst/>
              <a:latin typeface="Calibri" panose="020F0502020204030204" pitchFamily="34" charset="0"/>
              <a:ea typeface="Calibri" panose="020F0502020204030204" pitchFamily="34" charset="0"/>
              <a:cs typeface="Calibri" panose="020F0502020204030204" pitchFamily="34" charset="0"/>
            </a:endParaRPr>
          </a:p>
          <a:p>
            <a:pPr marL="12700" marR="0" lvl="0" indent="0" algn="l" defTabSz="914400" rtl="0" eaLnBrk="1" fontAlgn="auto" latinLnBrk="0" hangingPunct="1">
              <a:lnSpc>
                <a:spcPct val="100000"/>
              </a:lnSpc>
              <a:spcBef>
                <a:spcPts val="100"/>
              </a:spcBef>
              <a:spcAft>
                <a:spcPts val="0"/>
              </a:spcAft>
              <a:buClr>
                <a:srgbClr val="000000"/>
              </a:buClr>
              <a:buSzPts val="1400"/>
              <a:buFont typeface="Wingdings" panose="05000000000000000000" pitchFamily="2" charset="2"/>
              <a:buNone/>
              <a:tabLst/>
              <a:defRPr/>
            </a:pPr>
            <a:r>
              <a:rPr lang="pl-PL" sz="1400" dirty="0">
                <a:effectLst/>
                <a:latin typeface="Calibri" panose="020F0502020204030204" pitchFamily="34" charset="0"/>
                <a:ea typeface="Calibri" panose="020F0502020204030204" pitchFamily="34" charset="0"/>
                <a:cs typeface="Calibri" panose="020F0502020204030204" pitchFamily="34" charset="0"/>
              </a:rPr>
              <a:t>Współpraca </a:t>
            </a:r>
            <a:r>
              <a:rPr lang="pl-PL" sz="1400" dirty="0" err="1">
                <a:effectLst/>
                <a:latin typeface="Calibri" panose="020F0502020204030204" pitchFamily="34" charset="0"/>
                <a:ea typeface="Calibri" panose="020F0502020204030204" pitchFamily="34" charset="0"/>
                <a:cs typeface="Calibri" panose="020F0502020204030204" pitchFamily="34" charset="0"/>
              </a:rPr>
              <a:t>MFiPR</a:t>
            </a:r>
            <a:r>
              <a:rPr lang="pl-PL" sz="1400" dirty="0">
                <a:effectLst/>
                <a:latin typeface="Calibri" panose="020F0502020204030204" pitchFamily="34" charset="0"/>
                <a:ea typeface="Calibri" panose="020F0502020204030204" pitchFamily="34" charset="0"/>
                <a:cs typeface="Calibri" panose="020F0502020204030204" pitchFamily="34" charset="0"/>
              </a:rPr>
              <a:t> – UM – samorządy lokalne</a:t>
            </a:r>
          </a:p>
          <a:p>
            <a:pPr marL="12700" marR="0" lvl="0" indent="0" algn="l" defTabSz="914400" rtl="0" eaLnBrk="1" fontAlgn="auto" latinLnBrk="0" hangingPunct="1">
              <a:lnSpc>
                <a:spcPct val="100000"/>
              </a:lnSpc>
              <a:spcBef>
                <a:spcPts val="100"/>
              </a:spcBef>
              <a:spcAft>
                <a:spcPts val="0"/>
              </a:spcAft>
              <a:buClr>
                <a:srgbClr val="000000"/>
              </a:buClr>
              <a:buSzPts val="1400"/>
              <a:buFont typeface="Wingdings" panose="05000000000000000000" pitchFamily="2" charset="2"/>
              <a:buNone/>
              <a:tabLst/>
              <a:defRPr/>
            </a:pPr>
            <a:endParaRPr lang="pl-PL" sz="14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Calibri"/>
            </a:endParaRPr>
          </a:p>
          <a:p>
            <a:pPr marL="241300" marR="0" lvl="0" indent="-228600" algn="l" defTabSz="914400" rtl="0" eaLnBrk="1" fontAlgn="auto" latinLnBrk="0" hangingPunct="1">
              <a:lnSpc>
                <a:spcPct val="100000"/>
              </a:lnSpc>
              <a:spcBef>
                <a:spcPts val="100"/>
              </a:spcBef>
              <a:spcAft>
                <a:spcPts val="0"/>
              </a:spcAft>
              <a:buClr>
                <a:srgbClr val="000000"/>
              </a:buClr>
              <a:buSzPts val="1400"/>
              <a:buFont typeface="Wingdings" panose="05000000000000000000" pitchFamily="2" charset="2"/>
              <a:buAutoNum type="arabicPeriod"/>
              <a:tabLst/>
              <a:defRPr/>
            </a:pPr>
            <a:r>
              <a:rPr lang="pl-PL" sz="1400" b="1" dirty="0">
                <a:effectLst/>
                <a:latin typeface="Calibri" panose="020F0502020204030204" pitchFamily="34" charset="0"/>
                <a:ea typeface="Calibri" panose="020F0502020204030204" pitchFamily="34" charset="0"/>
                <a:cs typeface="Calibri" panose="020F0502020204030204" pitchFamily="34" charset="0"/>
              </a:rPr>
              <a:t>Konferencje, Seminaria sieciujące</a:t>
            </a:r>
            <a:r>
              <a:rPr lang="pl-PL" sz="1400" dirty="0">
                <a:effectLst/>
                <a:latin typeface="Calibri" panose="020F0502020204030204" pitchFamily="34" charset="0"/>
                <a:ea typeface="Calibri" panose="020F0502020204030204" pitchFamily="34" charset="0"/>
                <a:cs typeface="Calibri" panose="020F0502020204030204" pitchFamily="34" charset="0"/>
              </a:rPr>
              <a:t> dla partnerstw w formie stacjonarnej i zdalnej organizowane co 3-4 miesiące służące wymianie wiedzy pomiędzy partnerstwami na poziomie lokalnym biorącym udział w doradztwie strategicznym i projektowym. Seminaria sieciujące będą służyły identyfikowaniu i dzieleniu się wiedzą o ciekawych rozwiązaniach i </a:t>
            </a:r>
            <a:r>
              <a:rPr lang="pl-PL" sz="1400" b="1" dirty="0">
                <a:effectLst/>
                <a:latin typeface="Calibri" panose="020F0502020204030204" pitchFamily="34" charset="0"/>
                <a:ea typeface="Calibri" panose="020F0502020204030204" pitchFamily="34" charset="0"/>
                <a:cs typeface="Calibri" panose="020F0502020204030204" pitchFamily="34" charset="0"/>
              </a:rPr>
              <a:t>dobrych praktykach zarządczych w dwóch aspektach: po pierwsze o problematyce organizowania i świadczenia usług publicznych w wybranych sektorach, adekwatnych do zakresu interwencji ZIT i IIT. Po drugie, o problematyce rozwoju instytucjonalnego w wybranych modelach współpracy JST.</a:t>
            </a:r>
          </a:p>
          <a:p>
            <a:pPr marL="241300" marR="0" lvl="0" indent="-228600" algn="l" defTabSz="914400" rtl="0" eaLnBrk="1" fontAlgn="auto" latinLnBrk="0" hangingPunct="1">
              <a:lnSpc>
                <a:spcPct val="100000"/>
              </a:lnSpc>
              <a:spcBef>
                <a:spcPts val="100"/>
              </a:spcBef>
              <a:spcAft>
                <a:spcPts val="0"/>
              </a:spcAft>
              <a:buClr>
                <a:srgbClr val="000000"/>
              </a:buClr>
              <a:buSzPts val="1400"/>
              <a:buFont typeface="Wingdings" panose="05000000000000000000" pitchFamily="2" charset="2"/>
              <a:buAutoNum type="arabicPeriod"/>
              <a:tabLst/>
              <a:defRPr/>
            </a:pPr>
            <a:r>
              <a:rPr lang="pl-PL" sz="1400" b="1" dirty="0">
                <a:effectLst/>
                <a:latin typeface="Calibri" panose="020F0502020204030204" pitchFamily="34" charset="0"/>
                <a:ea typeface="Calibri" panose="020F0502020204030204" pitchFamily="34" charset="0"/>
                <a:cs typeface="Calibri" panose="020F0502020204030204" pitchFamily="34" charset="0"/>
              </a:rPr>
              <a:t>Wizyty studyjne przedstawicieli partnerstw do innych wybranych partnerstw. Projekt zakłada odbycie co najmniej jednej wizyty studyjnej przez jedno partnerstwo </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l-PL" sz="1400" b="1" i="0" dirty="0">
              <a:effectLst/>
              <a:latin typeface="Calibri" panose="020F0502020204030204" pitchFamily="34" charset="0"/>
              <a:cs typeface="Calibri" panose="020F0502020204030204" pitchFamily="34" charset="0"/>
            </a:endParaRP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r>
              <a:rPr lang="pl-PL" sz="1400" b="1" i="0" dirty="0">
                <a:effectLst/>
                <a:latin typeface="Calibri" panose="020F0502020204030204" pitchFamily="34" charset="0"/>
                <a:cs typeface="Calibri" panose="020F0502020204030204" pitchFamily="34" charset="0"/>
              </a:rPr>
              <a:t>WSPÓŁPRACA Z UM</a:t>
            </a:r>
          </a:p>
          <a:p>
            <a:pPr marL="457200" marR="0" lvl="0" indent="-228600" algn="l" defTabSz="914400" rtl="0" eaLnBrk="1" fontAlgn="auto" latinLnBrk="0" hangingPunct="1">
              <a:lnSpc>
                <a:spcPct val="100000"/>
              </a:lnSpc>
              <a:spcBef>
                <a:spcPts val="0"/>
              </a:spcBef>
              <a:spcAft>
                <a:spcPts val="0"/>
              </a:spcAft>
              <a:buClr>
                <a:srgbClr val="000000"/>
              </a:buClr>
              <a:buSzPts val="1400"/>
              <a:buFont typeface="Arial"/>
              <a:buNone/>
              <a:tabLst/>
              <a:defRPr/>
            </a:pPr>
            <a:endParaRPr lang="pl-PL" sz="1400" b="1" i="0" dirty="0">
              <a:effectLst/>
              <a:latin typeface="Calibri" panose="020F0502020204030204" pitchFamily="34" charset="0"/>
              <a:cs typeface="Calibri" panose="020F0502020204030204" pitchFamily="34" charset="0"/>
            </a:endParaRPr>
          </a:p>
          <a:p>
            <a:pPr marL="241300" marR="0" lvl="0" indent="-228600" algn="l" defTabSz="914400" rtl="0" eaLnBrk="1" fontAlgn="auto" latinLnBrk="0" hangingPunct="1">
              <a:lnSpc>
                <a:spcPct val="100000"/>
              </a:lnSpc>
              <a:spcBef>
                <a:spcPts val="100"/>
              </a:spcBef>
              <a:spcAft>
                <a:spcPts val="0"/>
              </a:spcAft>
              <a:buClr>
                <a:srgbClr val="000000"/>
              </a:buClr>
              <a:buSzPts val="1400"/>
              <a:buFont typeface="Wingdings" panose="05000000000000000000" pitchFamily="2" charset="2"/>
              <a:buAutoNum type="arabicPeriod"/>
              <a:tabLst/>
              <a:defRPr/>
            </a:pPr>
            <a:r>
              <a:rPr lang="pl-PL" sz="1400" b="1" i="0" u="none" strike="noStrike" cap="none" dirty="0">
                <a:solidFill>
                  <a:schemeClr val="dk1"/>
                </a:solidFill>
                <a:effectLst/>
                <a:latin typeface="Calibri" panose="020F0502020204030204" pitchFamily="34" charset="0"/>
                <a:cs typeface="Calibri" panose="020F0502020204030204" pitchFamily="34" charset="0"/>
                <a:sym typeface="Calibri"/>
              </a:rPr>
              <a:t>FWD </a:t>
            </a:r>
            <a:r>
              <a:rPr lang="pl-PL" sz="1400" b="0" i="0" u="none" strike="noStrike" cap="none" dirty="0">
                <a:solidFill>
                  <a:schemeClr val="dk1"/>
                </a:solidFill>
                <a:effectLst/>
                <a:latin typeface="Calibri" panose="020F0502020204030204" pitchFamily="34" charset="0"/>
                <a:cs typeface="Calibri" panose="020F0502020204030204" pitchFamily="34" charset="0"/>
                <a:sym typeface="Calibri"/>
              </a:rPr>
              <a:t>pomiędzy przedstawicielami SW a partnerstwami objętymi projektem CWD Plus. Sieć służyć będzie do rozwijania kompetencji pracowników JST oraz budowania relacji pomiędzy samorządowcami działającymi w ramach jednego programu regionalnego. Budowanie tych kompetencji i forów wymiany doświadczeń pozwoli na podniesienie efektywności wsparcia polegającego na opracowaniu dokumentacji niezbędnej do przygotowania wniosków projektowych na etapie realizacji CWD Plus.</a:t>
            </a:r>
          </a:p>
          <a:p>
            <a:pPr marL="241300" marR="0" lvl="0" indent="-228600" algn="l" defTabSz="914400" rtl="0" eaLnBrk="1" fontAlgn="auto" latinLnBrk="0" hangingPunct="1">
              <a:lnSpc>
                <a:spcPct val="100000"/>
              </a:lnSpc>
              <a:spcBef>
                <a:spcPts val="100"/>
              </a:spcBef>
              <a:spcAft>
                <a:spcPts val="0"/>
              </a:spcAft>
              <a:buClr>
                <a:srgbClr val="000000"/>
              </a:buClr>
              <a:buSzPts val="1400"/>
              <a:buFont typeface="Wingdings" panose="05000000000000000000" pitchFamily="2" charset="2"/>
              <a:buAutoNum type="arabicPeriod"/>
              <a:tabLst/>
              <a:defRPr/>
            </a:pPr>
            <a:endParaRPr lang="pl-PL" sz="1400" b="1" i="0" u="none" strike="noStrike" cap="none" dirty="0">
              <a:solidFill>
                <a:schemeClr val="dk1"/>
              </a:solidFill>
              <a:effectLst/>
              <a:latin typeface="Calibri" panose="020F0502020204030204" pitchFamily="34" charset="0"/>
              <a:cs typeface="Calibri" panose="020F0502020204030204" pitchFamily="34" charset="0"/>
              <a:sym typeface="Calibri"/>
            </a:endParaRPr>
          </a:p>
          <a:p>
            <a:pPr marL="241300" marR="0" lvl="0" indent="-228600" algn="l" defTabSz="914400" rtl="0" eaLnBrk="1" fontAlgn="auto" latinLnBrk="0" hangingPunct="1">
              <a:lnSpc>
                <a:spcPct val="100000"/>
              </a:lnSpc>
              <a:spcBef>
                <a:spcPts val="100"/>
              </a:spcBef>
              <a:spcAft>
                <a:spcPts val="0"/>
              </a:spcAft>
              <a:buClr>
                <a:srgbClr val="000000"/>
              </a:buClr>
              <a:buSzPts val="1400"/>
              <a:buFont typeface="Wingdings" panose="05000000000000000000" pitchFamily="2" charset="2"/>
              <a:buAutoNum type="arabicPeriod"/>
              <a:tabLst/>
              <a:defRPr/>
            </a:pPr>
            <a:r>
              <a:rPr lang="pl-PL" sz="1400" b="1"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Calibri"/>
              </a:rPr>
              <a:t>Regionalne spotkania sieciujące</a:t>
            </a:r>
            <a:r>
              <a:rPr lang="pl-PL" sz="14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Calibri"/>
              </a:rPr>
              <a:t>, służące uzgadnianiu pomiędzy Instytucjami Zarządzającymi (IZ) programami regionalnymi w 16 SW systemowych form wsparcia partnerstw oraz możliwych form instytucjonalnego wsparcia partnerstw samorządowych przez struktury urzędów marszałkowskich, zarówno w trakcie projektu CWD Plus, jak i docelowo w latach przyszłych. Sieć będzie funkcjonowała w oparciu o regularne spotkania przedstawicieli </a:t>
            </a:r>
            <a:r>
              <a:rPr lang="pl-PL" sz="1400" b="0" i="0" u="none" strike="noStrike" cap="none" dirty="0" err="1">
                <a:solidFill>
                  <a:schemeClr val="dk1"/>
                </a:solidFill>
                <a:effectLst/>
                <a:latin typeface="Calibri" panose="020F0502020204030204" pitchFamily="34" charset="0"/>
                <a:ea typeface="Calibri" panose="020F0502020204030204" pitchFamily="34" charset="0"/>
                <a:cs typeface="Calibri" panose="020F0502020204030204" pitchFamily="34" charset="0"/>
                <a:sym typeface="Calibri"/>
              </a:rPr>
              <a:t>MFiPR</a:t>
            </a:r>
            <a:r>
              <a:rPr lang="pl-PL" sz="1400" b="0" i="0" u="none" strike="noStrike" cap="none" dirty="0">
                <a:solidFill>
                  <a:schemeClr val="dk1"/>
                </a:solidFill>
                <a:effectLst/>
                <a:latin typeface="Calibri" panose="020F0502020204030204" pitchFamily="34" charset="0"/>
                <a:ea typeface="Calibri" panose="020F0502020204030204" pitchFamily="34" charset="0"/>
                <a:cs typeface="Calibri" panose="020F0502020204030204" pitchFamily="34" charset="0"/>
                <a:sym typeface="Calibri"/>
              </a:rPr>
              <a:t> i 16 SW.</a:t>
            </a:r>
            <a:endParaRPr lang="pl-PL" sz="1400" b="1" dirty="0">
              <a:latin typeface="+mj-lt"/>
              <a:cs typeface="Calibri" panose="020F0502020204030204" pitchFamily="34" charset="0"/>
            </a:endParaRPr>
          </a:p>
        </p:txBody>
      </p:sp>
      <p:sp>
        <p:nvSpPr>
          <p:cNvPr id="4" name="Symbol zastępczy numeru slajdu 3"/>
          <p:cNvSpPr>
            <a:spLocks noGrp="1"/>
          </p:cNvSpPr>
          <p:nvPr>
            <p:ph type="sldNum" idx="12"/>
          </p:nvPr>
        </p:nvSpPr>
        <p:spPr/>
        <p:txBody>
          <a:bodyPr/>
          <a:lstStyle/>
          <a:p>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fld id="{00000000-1234-1234-1234-123412341234}" type="slidenum">
              <a:rPr kumimoji="0" lang="pl-PL" sz="1200" b="0" i="0" u="none" strike="noStrike" kern="0" cap="none" spc="0" normalizeH="0" baseline="0" noProof="0">
                <a:ln>
                  <a:noFill/>
                </a:ln>
                <a:solidFill>
                  <a:srgbClr val="000000"/>
                </a:solidFill>
                <a:effectLst/>
                <a:uLnTx/>
                <a:uFillTx/>
                <a:latin typeface="Calibri"/>
                <a:ea typeface="Calibri"/>
                <a:cs typeface="Calibri"/>
                <a:sym typeface="Calibri"/>
              </a:rPr>
              <a:pPr marL="0" marR="0" lvl="0" indent="0" algn="r" defTabSz="914400" rtl="0" eaLnBrk="1" fontAlgn="auto" latinLnBrk="0" hangingPunct="1">
                <a:lnSpc>
                  <a:spcPct val="100000"/>
                </a:lnSpc>
                <a:spcBef>
                  <a:spcPts val="0"/>
                </a:spcBef>
                <a:spcAft>
                  <a:spcPts val="0"/>
                </a:spcAft>
                <a:buClr>
                  <a:srgbClr val="000000"/>
                </a:buClr>
                <a:buSzTx/>
                <a:buFont typeface="Arial"/>
                <a:buNone/>
                <a:tabLst/>
                <a:defRPr/>
              </a:pPr>
              <a:t>10</a:t>
            </a:fld>
            <a:endParaRPr kumimoji="0" lang="pl-PL" sz="1200" b="0" i="0" u="none" strike="noStrike" kern="0" cap="none" spc="0" normalizeH="0" baseline="0" noProof="0">
              <a:ln>
                <a:noFill/>
              </a:ln>
              <a:solidFill>
                <a:srgbClr val="000000"/>
              </a:solidFill>
              <a:effectLst/>
              <a:uLnTx/>
              <a:uFillTx/>
              <a:latin typeface="Calibri"/>
              <a:ea typeface="Calibri"/>
              <a:cs typeface="Calibri"/>
              <a:sym typeface="Calibri"/>
            </a:endParaRPr>
          </a:p>
        </p:txBody>
      </p:sp>
    </p:spTree>
    <p:extLst>
      <p:ext uri="{BB962C8B-B14F-4D97-AF65-F5344CB8AC3E}">
        <p14:creationId xmlns:p14="http://schemas.microsoft.com/office/powerpoint/2010/main" val="800049766"/>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2.sv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1.png"/><Relationship Id="rId5" Type="http://schemas.openxmlformats.org/officeDocument/2006/relationships/image" Target="../media/image6.png"/><Relationship Id="rId4" Type="http://schemas.openxmlformats.org/officeDocument/2006/relationships/image" Target="../media/image5.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 Id="rId5" Type="http://schemas.openxmlformats.org/officeDocument/2006/relationships/image" Target="../media/image6.png"/><Relationship Id="rId4" Type="http://schemas.openxmlformats.org/officeDocument/2006/relationships/image" Target="../media/image5.png"/></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Slajd tytułowy_01">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A039E607-62B6-49C7-A71D-9D8D92EA3A99}"/>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a:extLst>
              <a:ext uri="{FF2B5EF4-FFF2-40B4-BE49-F238E27FC236}">
                <a16:creationId xmlns:a16="http://schemas.microsoft.com/office/drawing/2014/main" id="{A2CAFAF1-833E-4083-A2F9-B2C357FF7D2A}"/>
              </a:ext>
            </a:extLst>
          </p:cNvPr>
          <p:cNvSpPr/>
          <p:nvPr userDrawn="1"/>
        </p:nvSpPr>
        <p:spPr>
          <a:xfrm>
            <a:off x="0" y="5823284"/>
            <a:ext cx="12192000" cy="1034716"/>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chemat blokowy: proces 10">
            <a:extLst>
              <a:ext uri="{FF2B5EF4-FFF2-40B4-BE49-F238E27FC236}">
                <a16:creationId xmlns:a16="http://schemas.microsoft.com/office/drawing/2014/main" id="{512839E0-F7BF-44FC-9394-CC136A18E95A}"/>
              </a:ext>
            </a:extLst>
          </p:cNvPr>
          <p:cNvSpPr/>
          <p:nvPr userDrawn="1"/>
        </p:nvSpPr>
        <p:spPr>
          <a:xfrm>
            <a:off x="4728411" y="1034716"/>
            <a:ext cx="7031587" cy="505910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139B5733-4BF2-443A-9586-B931BF1CEB39}"/>
              </a:ext>
            </a:extLst>
          </p:cNvPr>
          <p:cNvSpPr>
            <a:spLocks noGrp="1"/>
          </p:cNvSpPr>
          <p:nvPr>
            <p:ph type="ctrTitle" hasCustomPrompt="1"/>
          </p:nvPr>
        </p:nvSpPr>
        <p:spPr>
          <a:xfrm>
            <a:off x="5545657" y="2700883"/>
            <a:ext cx="5304089" cy="1103296"/>
          </a:xfrm>
        </p:spPr>
        <p:txBody>
          <a:bodyPr anchor="b">
            <a:normAutofit/>
          </a:bodyPr>
          <a:lstStyle>
            <a:lvl1pPr algn="l">
              <a:defRPr sz="4000"/>
            </a:lvl1pPr>
          </a:lstStyle>
          <a:p>
            <a:r>
              <a:rPr lang="pl-PL" dirty="0"/>
              <a:t>Kliknij aby dodać tytuł prezentacji</a:t>
            </a:r>
          </a:p>
        </p:txBody>
      </p:sp>
      <p:sp>
        <p:nvSpPr>
          <p:cNvPr id="3" name="Podtytuł 2">
            <a:extLst>
              <a:ext uri="{FF2B5EF4-FFF2-40B4-BE49-F238E27FC236}">
                <a16:creationId xmlns:a16="http://schemas.microsoft.com/office/drawing/2014/main" id="{8FF1E875-CBE7-4C0F-8D37-405D0C17229B}"/>
              </a:ext>
            </a:extLst>
          </p:cNvPr>
          <p:cNvSpPr>
            <a:spLocks noGrp="1"/>
          </p:cNvSpPr>
          <p:nvPr>
            <p:ph type="subTitle" idx="1" hasCustomPrompt="1"/>
          </p:nvPr>
        </p:nvSpPr>
        <p:spPr>
          <a:xfrm>
            <a:off x="5545656" y="3865925"/>
            <a:ext cx="5304089" cy="765118"/>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dodać podtytuł prezentacji</a:t>
            </a:r>
          </a:p>
        </p:txBody>
      </p:sp>
      <p:sp>
        <p:nvSpPr>
          <p:cNvPr id="5" name="Symbol zastępczy obrazu 4">
            <a:extLst>
              <a:ext uri="{FF2B5EF4-FFF2-40B4-BE49-F238E27FC236}">
                <a16:creationId xmlns:a16="http://schemas.microsoft.com/office/drawing/2014/main" id="{566B28BF-C642-4F19-8963-A39F8CD26CF3}"/>
              </a:ext>
            </a:extLst>
          </p:cNvPr>
          <p:cNvSpPr>
            <a:spLocks noGrp="1"/>
          </p:cNvSpPr>
          <p:nvPr>
            <p:ph type="pic" sz="quarter" idx="10" hasCustomPrompt="1"/>
          </p:nvPr>
        </p:nvSpPr>
        <p:spPr>
          <a:xfrm>
            <a:off x="438886" y="1034715"/>
            <a:ext cx="4093379" cy="5059109"/>
          </a:xfrm>
          <a:pattFill prst="pct5">
            <a:fgClr>
              <a:schemeClr val="bg2"/>
            </a:fgClr>
            <a:bgClr>
              <a:schemeClr val="bg1">
                <a:lumMod val="75000"/>
              </a:schemeClr>
            </a:bgClr>
          </a:pattFill>
          <a:ln>
            <a:noFill/>
          </a:ln>
        </p:spPr>
        <p:txBody>
          <a:bodyPr anchor="ctr"/>
          <a:lstStyle>
            <a:lvl1pPr algn="ctr">
              <a:defRPr sz="1200"/>
            </a:lvl1pPr>
          </a:lstStyle>
          <a:p>
            <a:r>
              <a:rPr lang="pl-PL" dirty="0"/>
              <a:t>Kliknij, aby wstawić zdjęcie</a:t>
            </a:r>
          </a:p>
        </p:txBody>
      </p:sp>
      <p:sp>
        <p:nvSpPr>
          <p:cNvPr id="9" name="Symbol zastępczy daty 8">
            <a:extLst>
              <a:ext uri="{FF2B5EF4-FFF2-40B4-BE49-F238E27FC236}">
                <a16:creationId xmlns:a16="http://schemas.microsoft.com/office/drawing/2014/main" id="{9BB34A75-B047-4BAF-AAB9-B3FDB4E73C0C}"/>
              </a:ext>
            </a:extLst>
          </p:cNvPr>
          <p:cNvSpPr>
            <a:spLocks noGrp="1"/>
          </p:cNvSpPr>
          <p:nvPr>
            <p:ph type="dt" sz="half" idx="11"/>
          </p:nvPr>
        </p:nvSpPr>
        <p:spPr/>
        <p:txBody>
          <a:bodyPr/>
          <a:lstStyle/>
          <a:p>
            <a:fld id="{94C6DE58-420A-477B-9261-217EC1B570F4}" type="datetimeFigureOut">
              <a:rPr lang="pl-PL" smtClean="0"/>
              <a:pPr/>
              <a:t>2023-04-20</a:t>
            </a:fld>
            <a:endParaRPr lang="pl-PL" dirty="0"/>
          </a:p>
        </p:txBody>
      </p:sp>
      <p:sp>
        <p:nvSpPr>
          <p:cNvPr id="10" name="Symbol zastępczy stopki 9">
            <a:extLst>
              <a:ext uri="{FF2B5EF4-FFF2-40B4-BE49-F238E27FC236}">
                <a16:creationId xmlns:a16="http://schemas.microsoft.com/office/drawing/2014/main" id="{05F3795A-AFEB-453C-8F18-9C7FE901201C}"/>
              </a:ext>
            </a:extLst>
          </p:cNvPr>
          <p:cNvSpPr>
            <a:spLocks noGrp="1"/>
          </p:cNvSpPr>
          <p:nvPr>
            <p:ph type="ftr" sz="quarter" idx="12"/>
          </p:nvPr>
        </p:nvSpPr>
        <p:spPr/>
        <p:txBody>
          <a:bodyPr/>
          <a:lstStyle/>
          <a:p>
            <a:r>
              <a:rPr lang="pl-PL" dirty="0"/>
              <a:t>Stopka</a:t>
            </a:r>
          </a:p>
        </p:txBody>
      </p:sp>
      <p:sp>
        <p:nvSpPr>
          <p:cNvPr id="13" name="Symbol zastępczy numeru slajdu 12">
            <a:extLst>
              <a:ext uri="{FF2B5EF4-FFF2-40B4-BE49-F238E27FC236}">
                <a16:creationId xmlns:a16="http://schemas.microsoft.com/office/drawing/2014/main" id="{DF769C51-4840-4922-A1E1-525D44373C5C}"/>
              </a:ext>
            </a:extLst>
          </p:cNvPr>
          <p:cNvSpPr>
            <a:spLocks noGrp="1"/>
          </p:cNvSpPr>
          <p:nvPr>
            <p:ph type="sldNum" sz="quarter" idx="13"/>
          </p:nvPr>
        </p:nvSpPr>
        <p:spPr/>
        <p:txBody>
          <a:bodyPr/>
          <a:lstStyle/>
          <a:p>
            <a:fld id="{C5A4E033-3F1E-4A9C-A52E-327A41CE32BF}" type="slidenum">
              <a:rPr lang="pl-PL" smtClean="0"/>
              <a:pPr/>
              <a:t>‹#›</a:t>
            </a:fld>
            <a:endParaRPr lang="pl-PL"/>
          </a:p>
        </p:txBody>
      </p:sp>
      <p:pic>
        <p:nvPicPr>
          <p:cNvPr id="15" name="Grafika 14">
            <a:extLst>
              <a:ext uri="{FF2B5EF4-FFF2-40B4-BE49-F238E27FC236}">
                <a16:creationId xmlns:a16="http://schemas.microsoft.com/office/drawing/2014/main" id="{F8FA1228-69C3-436A-A77B-1263EF18A6A7}"/>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38886" y="342640"/>
            <a:ext cx="1684800" cy="468000"/>
          </a:xfrm>
          <a:prstGeom prst="rect">
            <a:avLst/>
          </a:prstGeom>
        </p:spPr>
      </p:pic>
    </p:spTree>
    <p:extLst>
      <p:ext uri="{BB962C8B-B14F-4D97-AF65-F5344CB8AC3E}">
        <p14:creationId xmlns:p14="http://schemas.microsoft.com/office/powerpoint/2010/main" val="429410693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Bloki tekstu w dwóch kolumnach">
    <p:spTree>
      <p:nvGrpSpPr>
        <p:cNvPr id="1" name=""/>
        <p:cNvGrpSpPr/>
        <p:nvPr/>
      </p:nvGrpSpPr>
      <p:grpSpPr>
        <a:xfrm>
          <a:off x="0" y="0"/>
          <a:ext cx="0" cy="0"/>
          <a:chOff x="0" y="0"/>
          <a:chExt cx="0" cy="0"/>
        </a:xfrm>
      </p:grpSpPr>
      <p:sp>
        <p:nvSpPr>
          <p:cNvPr id="3" name="Symbol zastępczy tekstu 2">
            <a:extLst>
              <a:ext uri="{FF2B5EF4-FFF2-40B4-BE49-F238E27FC236}">
                <a16:creationId xmlns:a16="http://schemas.microsoft.com/office/drawing/2014/main" id="{717DE929-6B03-4E78-AB63-2FF1A1E3AD3C}"/>
              </a:ext>
            </a:extLst>
          </p:cNvPr>
          <p:cNvSpPr>
            <a:spLocks noGrp="1"/>
          </p:cNvSpPr>
          <p:nvPr>
            <p:ph type="body" idx="1" hasCustomPrompt="1"/>
          </p:nvPr>
        </p:nvSpPr>
        <p:spPr>
          <a:xfrm>
            <a:off x="629035" y="1676036"/>
            <a:ext cx="5172252" cy="1044000"/>
          </a:xfrm>
        </p:spPr>
        <p:txBody>
          <a:bodyPr/>
          <a:lstStyle>
            <a:lvl1pPr marL="0" indent="0">
              <a:lnSpc>
                <a:spcPct val="120000"/>
              </a:lnSpc>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dodać </a:t>
            </a:r>
            <a:r>
              <a:rPr lang="pl-PL" dirty="0" err="1"/>
              <a:t>bloktekstu</a:t>
            </a:r>
            <a:endParaRPr lang="pl-PL" dirty="0"/>
          </a:p>
        </p:txBody>
      </p:sp>
      <p:sp>
        <p:nvSpPr>
          <p:cNvPr id="4" name="Symbol zastępczy daty 3">
            <a:extLst>
              <a:ext uri="{FF2B5EF4-FFF2-40B4-BE49-F238E27FC236}">
                <a16:creationId xmlns:a16="http://schemas.microsoft.com/office/drawing/2014/main" id="{6A318F27-0794-4C10-89A2-2D4353CF4FA4}"/>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5" name="Symbol zastępczy stopki 4">
            <a:extLst>
              <a:ext uri="{FF2B5EF4-FFF2-40B4-BE49-F238E27FC236}">
                <a16:creationId xmlns:a16="http://schemas.microsoft.com/office/drawing/2014/main" id="{5A6AA2D1-6154-415D-919B-55A13431A4B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EBF320E-A5A5-44E1-AF25-561037A17C33}"/>
              </a:ext>
            </a:extLst>
          </p:cNvPr>
          <p:cNvSpPr>
            <a:spLocks noGrp="1"/>
          </p:cNvSpPr>
          <p:nvPr>
            <p:ph type="sldNum" sz="quarter" idx="12"/>
          </p:nvPr>
        </p:nvSpPr>
        <p:spPr/>
        <p:txBody>
          <a:bodyPr/>
          <a:lstStyle/>
          <a:p>
            <a:fld id="{C5A4E033-3F1E-4A9C-A52E-327A41CE32BF}" type="slidenum">
              <a:rPr lang="pl-PL" smtClean="0"/>
              <a:t>‹#›</a:t>
            </a:fld>
            <a:endParaRPr lang="pl-PL"/>
          </a:p>
        </p:txBody>
      </p:sp>
      <p:sp>
        <p:nvSpPr>
          <p:cNvPr id="8" name="Prostokąt 7">
            <a:extLst>
              <a:ext uri="{FF2B5EF4-FFF2-40B4-BE49-F238E27FC236}">
                <a16:creationId xmlns:a16="http://schemas.microsoft.com/office/drawing/2014/main" id="{B9742293-7145-4992-AD57-189CCA5E436B}"/>
              </a:ext>
            </a:extLst>
          </p:cNvPr>
          <p:cNvSpPr/>
          <p:nvPr userDrawn="1"/>
        </p:nvSpPr>
        <p:spPr>
          <a:xfrm>
            <a:off x="449035" y="1676036"/>
            <a:ext cx="72000" cy="10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tekstu 2">
            <a:extLst>
              <a:ext uri="{FF2B5EF4-FFF2-40B4-BE49-F238E27FC236}">
                <a16:creationId xmlns:a16="http://schemas.microsoft.com/office/drawing/2014/main" id="{CD8A57C0-3A0B-4875-894F-E012B17F483B}"/>
              </a:ext>
            </a:extLst>
          </p:cNvPr>
          <p:cNvSpPr>
            <a:spLocks noGrp="1"/>
          </p:cNvSpPr>
          <p:nvPr>
            <p:ph type="body" idx="13" hasCustomPrompt="1"/>
          </p:nvPr>
        </p:nvSpPr>
        <p:spPr>
          <a:xfrm>
            <a:off x="629034" y="3206532"/>
            <a:ext cx="5172252" cy="1044000"/>
          </a:xfrm>
        </p:spPr>
        <p:txBody>
          <a:bodyPr/>
          <a:lstStyle>
            <a:lvl1pPr marL="0" indent="0">
              <a:lnSpc>
                <a:spcPct val="120000"/>
              </a:lnSpc>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dodać </a:t>
            </a:r>
            <a:r>
              <a:rPr lang="pl-PL" dirty="0" err="1"/>
              <a:t>bloktekstu</a:t>
            </a:r>
            <a:endParaRPr lang="pl-PL" dirty="0"/>
          </a:p>
        </p:txBody>
      </p:sp>
      <p:sp>
        <p:nvSpPr>
          <p:cNvPr id="11" name="Prostokąt 10">
            <a:extLst>
              <a:ext uri="{FF2B5EF4-FFF2-40B4-BE49-F238E27FC236}">
                <a16:creationId xmlns:a16="http://schemas.microsoft.com/office/drawing/2014/main" id="{CEE6A6B2-4F3C-477D-9263-B978217B7938}"/>
              </a:ext>
            </a:extLst>
          </p:cNvPr>
          <p:cNvSpPr/>
          <p:nvPr userDrawn="1"/>
        </p:nvSpPr>
        <p:spPr>
          <a:xfrm>
            <a:off x="449034" y="3206532"/>
            <a:ext cx="72000" cy="10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ymbol zastępczy tekstu 2">
            <a:extLst>
              <a:ext uri="{FF2B5EF4-FFF2-40B4-BE49-F238E27FC236}">
                <a16:creationId xmlns:a16="http://schemas.microsoft.com/office/drawing/2014/main" id="{5AADD1DF-2EA4-486B-8ADF-E1A7E6B2EF50}"/>
              </a:ext>
            </a:extLst>
          </p:cNvPr>
          <p:cNvSpPr>
            <a:spLocks noGrp="1"/>
          </p:cNvSpPr>
          <p:nvPr>
            <p:ph type="body" idx="14" hasCustomPrompt="1"/>
          </p:nvPr>
        </p:nvSpPr>
        <p:spPr>
          <a:xfrm>
            <a:off x="629034" y="4724384"/>
            <a:ext cx="5172252" cy="1044000"/>
          </a:xfrm>
        </p:spPr>
        <p:txBody>
          <a:bodyPr/>
          <a:lstStyle>
            <a:lvl1pPr marL="0" indent="0">
              <a:lnSpc>
                <a:spcPct val="120000"/>
              </a:lnSpc>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dodać </a:t>
            </a:r>
            <a:r>
              <a:rPr lang="pl-PL" dirty="0" err="1"/>
              <a:t>bloktekstu</a:t>
            </a:r>
            <a:endParaRPr lang="pl-PL" dirty="0"/>
          </a:p>
        </p:txBody>
      </p:sp>
      <p:sp>
        <p:nvSpPr>
          <p:cNvPr id="13" name="Prostokąt 12">
            <a:extLst>
              <a:ext uri="{FF2B5EF4-FFF2-40B4-BE49-F238E27FC236}">
                <a16:creationId xmlns:a16="http://schemas.microsoft.com/office/drawing/2014/main" id="{CA66F417-7D7D-4A8B-82B3-A80CA11DFDE0}"/>
              </a:ext>
            </a:extLst>
          </p:cNvPr>
          <p:cNvSpPr/>
          <p:nvPr userDrawn="1"/>
        </p:nvSpPr>
        <p:spPr>
          <a:xfrm>
            <a:off x="449034" y="4724384"/>
            <a:ext cx="72000" cy="104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6" name="Symbol zastępczy tekstu 2">
            <a:extLst>
              <a:ext uri="{FF2B5EF4-FFF2-40B4-BE49-F238E27FC236}">
                <a16:creationId xmlns:a16="http://schemas.microsoft.com/office/drawing/2014/main" id="{7A8CC933-907F-4F38-80A9-382B369F4A19}"/>
              </a:ext>
            </a:extLst>
          </p:cNvPr>
          <p:cNvSpPr>
            <a:spLocks noGrp="1"/>
          </p:cNvSpPr>
          <p:nvPr>
            <p:ph type="body" idx="15" hasCustomPrompt="1"/>
          </p:nvPr>
        </p:nvSpPr>
        <p:spPr>
          <a:xfrm>
            <a:off x="6627863" y="1667344"/>
            <a:ext cx="5132135" cy="1044000"/>
          </a:xfrm>
        </p:spPr>
        <p:txBody>
          <a:bodyPr/>
          <a:lstStyle>
            <a:lvl1pPr marL="0" indent="0">
              <a:lnSpc>
                <a:spcPct val="120000"/>
              </a:lnSpc>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dodać </a:t>
            </a:r>
            <a:r>
              <a:rPr lang="pl-PL" dirty="0" err="1"/>
              <a:t>bloktekstu</a:t>
            </a:r>
            <a:endParaRPr lang="pl-PL" dirty="0"/>
          </a:p>
        </p:txBody>
      </p:sp>
      <p:sp>
        <p:nvSpPr>
          <p:cNvPr id="17" name="Prostokąt 16">
            <a:extLst>
              <a:ext uri="{FF2B5EF4-FFF2-40B4-BE49-F238E27FC236}">
                <a16:creationId xmlns:a16="http://schemas.microsoft.com/office/drawing/2014/main" id="{99EDD7CB-75DE-4AEB-A989-F1A1650C7047}"/>
              </a:ext>
            </a:extLst>
          </p:cNvPr>
          <p:cNvSpPr/>
          <p:nvPr userDrawn="1"/>
        </p:nvSpPr>
        <p:spPr>
          <a:xfrm>
            <a:off x="6447863" y="1667344"/>
            <a:ext cx="72000" cy="1044000"/>
          </a:xfrm>
          <a:prstGeom prst="rect">
            <a:avLst/>
          </a:prstGeom>
          <a:solidFill>
            <a:schemeClr val="accent3">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8" name="Symbol zastępczy tekstu 2">
            <a:extLst>
              <a:ext uri="{FF2B5EF4-FFF2-40B4-BE49-F238E27FC236}">
                <a16:creationId xmlns:a16="http://schemas.microsoft.com/office/drawing/2014/main" id="{4D26BAE4-9143-4D36-9FD0-7418C0710C69}"/>
              </a:ext>
            </a:extLst>
          </p:cNvPr>
          <p:cNvSpPr>
            <a:spLocks noGrp="1"/>
          </p:cNvSpPr>
          <p:nvPr>
            <p:ph type="body" idx="16" hasCustomPrompt="1"/>
          </p:nvPr>
        </p:nvSpPr>
        <p:spPr>
          <a:xfrm>
            <a:off x="6627862" y="3197840"/>
            <a:ext cx="5132135" cy="1044000"/>
          </a:xfrm>
        </p:spPr>
        <p:txBody>
          <a:bodyPr/>
          <a:lstStyle>
            <a:lvl1pPr marL="0" indent="0">
              <a:lnSpc>
                <a:spcPct val="120000"/>
              </a:lnSpc>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dodać </a:t>
            </a:r>
            <a:r>
              <a:rPr lang="pl-PL" dirty="0" err="1"/>
              <a:t>bloktekstu</a:t>
            </a:r>
            <a:endParaRPr lang="pl-PL" dirty="0"/>
          </a:p>
        </p:txBody>
      </p:sp>
      <p:sp>
        <p:nvSpPr>
          <p:cNvPr id="19" name="Prostokąt 18">
            <a:extLst>
              <a:ext uri="{FF2B5EF4-FFF2-40B4-BE49-F238E27FC236}">
                <a16:creationId xmlns:a16="http://schemas.microsoft.com/office/drawing/2014/main" id="{28B26020-6230-4CEB-941D-0A2A6171E444}"/>
              </a:ext>
            </a:extLst>
          </p:cNvPr>
          <p:cNvSpPr/>
          <p:nvPr userDrawn="1"/>
        </p:nvSpPr>
        <p:spPr>
          <a:xfrm>
            <a:off x="6447862" y="3197840"/>
            <a:ext cx="72000" cy="1044000"/>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0" name="Symbol zastępczy tekstu 2">
            <a:extLst>
              <a:ext uri="{FF2B5EF4-FFF2-40B4-BE49-F238E27FC236}">
                <a16:creationId xmlns:a16="http://schemas.microsoft.com/office/drawing/2014/main" id="{1E57D773-6766-4A79-940C-500389ABBDC4}"/>
              </a:ext>
            </a:extLst>
          </p:cNvPr>
          <p:cNvSpPr>
            <a:spLocks noGrp="1"/>
          </p:cNvSpPr>
          <p:nvPr>
            <p:ph type="body" idx="17" hasCustomPrompt="1"/>
          </p:nvPr>
        </p:nvSpPr>
        <p:spPr>
          <a:xfrm>
            <a:off x="6627862" y="4715692"/>
            <a:ext cx="5132135" cy="1044000"/>
          </a:xfrm>
        </p:spPr>
        <p:txBody>
          <a:bodyPr/>
          <a:lstStyle>
            <a:lvl1pPr marL="0" indent="0">
              <a:lnSpc>
                <a:spcPct val="120000"/>
              </a:lnSpc>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dodać </a:t>
            </a:r>
            <a:r>
              <a:rPr lang="pl-PL" dirty="0" err="1"/>
              <a:t>bloktekstu</a:t>
            </a:r>
            <a:endParaRPr lang="pl-PL" dirty="0"/>
          </a:p>
        </p:txBody>
      </p:sp>
      <p:sp>
        <p:nvSpPr>
          <p:cNvPr id="21" name="Prostokąt 20">
            <a:extLst>
              <a:ext uri="{FF2B5EF4-FFF2-40B4-BE49-F238E27FC236}">
                <a16:creationId xmlns:a16="http://schemas.microsoft.com/office/drawing/2014/main" id="{FCA001A5-5FA8-4A27-98C2-381423A1C213}"/>
              </a:ext>
            </a:extLst>
          </p:cNvPr>
          <p:cNvSpPr/>
          <p:nvPr userDrawn="1"/>
        </p:nvSpPr>
        <p:spPr>
          <a:xfrm>
            <a:off x="6447862" y="4715692"/>
            <a:ext cx="72000" cy="1044000"/>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2" name="Prostokąt 21">
            <a:extLst>
              <a:ext uri="{FF2B5EF4-FFF2-40B4-BE49-F238E27FC236}">
                <a16:creationId xmlns:a16="http://schemas.microsoft.com/office/drawing/2014/main" id="{B0D44DFA-0DCD-4F75-AFCD-AC211EF3C43A}"/>
              </a:ext>
            </a:extLst>
          </p:cNvPr>
          <p:cNvSpPr/>
          <p:nvPr userDrawn="1"/>
        </p:nvSpPr>
        <p:spPr>
          <a:xfrm>
            <a:off x="0" y="0"/>
            <a:ext cx="12192000" cy="18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9" name="Tytuł 1">
            <a:extLst>
              <a:ext uri="{FF2B5EF4-FFF2-40B4-BE49-F238E27FC236}">
                <a16:creationId xmlns:a16="http://schemas.microsoft.com/office/drawing/2014/main" id="{FED80BD3-3724-42DC-B593-90E514B7F43C}"/>
              </a:ext>
            </a:extLst>
          </p:cNvPr>
          <p:cNvSpPr>
            <a:spLocks noGrp="1"/>
          </p:cNvSpPr>
          <p:nvPr>
            <p:ph type="title" hasCustomPrompt="1"/>
          </p:nvPr>
        </p:nvSpPr>
        <p:spPr>
          <a:xfrm>
            <a:off x="327224" y="448167"/>
            <a:ext cx="11432773" cy="574912"/>
          </a:xfrm>
        </p:spPr>
        <p:txBody>
          <a:bodyPr>
            <a:normAutofit/>
          </a:bodyPr>
          <a:lstStyle>
            <a:lvl1pPr>
              <a:defRPr sz="2500"/>
            </a:lvl1pPr>
          </a:lstStyle>
          <a:p>
            <a:r>
              <a:rPr lang="pl-PL" dirty="0"/>
              <a:t>Kliknij, aby dodać tytuł</a:t>
            </a:r>
          </a:p>
        </p:txBody>
      </p:sp>
    </p:spTree>
    <p:extLst>
      <p:ext uri="{BB962C8B-B14F-4D97-AF65-F5344CB8AC3E}">
        <p14:creationId xmlns:p14="http://schemas.microsoft.com/office/powerpoint/2010/main" val="3089900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ypunktowanie + foto">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E59C8E98-F67C-402F-A43A-50B2EF211F40}"/>
              </a:ext>
            </a:extLst>
          </p:cNvPr>
          <p:cNvSpPr>
            <a:spLocks noGrp="1"/>
          </p:cNvSpPr>
          <p:nvPr>
            <p:ph type="title" hasCustomPrompt="1"/>
          </p:nvPr>
        </p:nvSpPr>
        <p:spPr>
          <a:xfrm>
            <a:off x="327224" y="448167"/>
            <a:ext cx="5464889" cy="574912"/>
          </a:xfrm>
        </p:spPr>
        <p:txBody>
          <a:bodyPr>
            <a:normAutofit/>
          </a:bodyPr>
          <a:lstStyle>
            <a:lvl1pPr>
              <a:defRPr sz="2500"/>
            </a:lvl1pPr>
          </a:lstStyle>
          <a:p>
            <a:r>
              <a:rPr lang="pl-PL" dirty="0"/>
              <a:t>Kliknij, aby dodać tytuł</a:t>
            </a:r>
          </a:p>
        </p:txBody>
      </p:sp>
      <p:sp>
        <p:nvSpPr>
          <p:cNvPr id="4" name="Symbol zastępczy zawartości 3">
            <a:extLst>
              <a:ext uri="{FF2B5EF4-FFF2-40B4-BE49-F238E27FC236}">
                <a16:creationId xmlns:a16="http://schemas.microsoft.com/office/drawing/2014/main" id="{FC0B47DB-44FA-4460-B7C8-7AB2F7C825EF}"/>
              </a:ext>
            </a:extLst>
          </p:cNvPr>
          <p:cNvSpPr>
            <a:spLocks noGrp="1"/>
          </p:cNvSpPr>
          <p:nvPr>
            <p:ph sz="half" idx="2" hasCustomPrompt="1"/>
          </p:nvPr>
        </p:nvSpPr>
        <p:spPr>
          <a:xfrm>
            <a:off x="331061" y="1384419"/>
            <a:ext cx="5464889" cy="4805244"/>
          </a:xfrm>
        </p:spPr>
        <p:txBody>
          <a:bodyPr/>
          <a:lstStyle>
            <a:lvl1pPr>
              <a:lnSpc>
                <a:spcPct val="120000"/>
              </a:lnSpc>
              <a:defRPr sz="1600"/>
            </a:lvl1pPr>
            <a:lvl2pPr>
              <a:lnSpc>
                <a:spcPct val="120000"/>
              </a:lnSpc>
              <a:defRPr sz="1500"/>
            </a:lvl2pPr>
            <a:lvl3pPr>
              <a:lnSpc>
                <a:spcPct val="120000"/>
              </a:lnSpc>
              <a:defRPr sz="1500"/>
            </a:lvl3pPr>
            <a:lvl4pPr>
              <a:lnSpc>
                <a:spcPct val="120000"/>
              </a:lnSpc>
              <a:defRPr sz="1500"/>
            </a:lvl4pPr>
            <a:lvl5pPr>
              <a:lnSpc>
                <a:spcPct val="120000"/>
              </a:lnSpc>
              <a:defRPr sz="1500"/>
            </a:lvl5pPr>
          </a:lstStyle>
          <a:p>
            <a:pPr lvl="0"/>
            <a:r>
              <a:rPr lang="pl-PL" dirty="0"/>
              <a:t>Tu tekst wypunktowany lub akapitowy</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11" name="Symbol zastępczy obrazu 14">
            <a:extLst>
              <a:ext uri="{FF2B5EF4-FFF2-40B4-BE49-F238E27FC236}">
                <a16:creationId xmlns:a16="http://schemas.microsoft.com/office/drawing/2014/main" id="{4B0339CB-3801-40DB-A31A-EDD3D027C20D}"/>
              </a:ext>
            </a:extLst>
          </p:cNvPr>
          <p:cNvSpPr>
            <a:spLocks noGrp="1"/>
          </p:cNvSpPr>
          <p:nvPr>
            <p:ph type="pic" sz="quarter" idx="15" hasCustomPrompt="1"/>
          </p:nvPr>
        </p:nvSpPr>
        <p:spPr>
          <a:xfrm>
            <a:off x="6366617" y="0"/>
            <a:ext cx="5825383" cy="6858000"/>
          </a:xfrm>
          <a:solidFill>
            <a:schemeClr val="bg1">
              <a:lumMod val="85000"/>
            </a:schemeClr>
          </a:solidFill>
        </p:spPr>
        <p:txBody>
          <a:bodyPr anchor="ctr"/>
          <a:lstStyle>
            <a:lvl1pPr algn="ctr">
              <a:defRPr sz="1200"/>
            </a:lvl1pPr>
          </a:lstStyle>
          <a:p>
            <a:r>
              <a:rPr lang="pl-PL" dirty="0"/>
              <a:t>Kliknij, aby wstawić obraz</a:t>
            </a:r>
          </a:p>
        </p:txBody>
      </p:sp>
      <p:sp>
        <p:nvSpPr>
          <p:cNvPr id="12" name="Prostokąt 11">
            <a:extLst>
              <a:ext uri="{FF2B5EF4-FFF2-40B4-BE49-F238E27FC236}">
                <a16:creationId xmlns:a16="http://schemas.microsoft.com/office/drawing/2014/main" id="{FAC87681-94B3-4298-8D29-C6FBC78671EF}"/>
              </a:ext>
            </a:extLst>
          </p:cNvPr>
          <p:cNvSpPr/>
          <p:nvPr userDrawn="1"/>
        </p:nvSpPr>
        <p:spPr>
          <a:xfrm>
            <a:off x="6264066" y="1629000"/>
            <a:ext cx="180000" cy="360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 name="Symbol zastępczy daty 2">
            <a:extLst>
              <a:ext uri="{FF2B5EF4-FFF2-40B4-BE49-F238E27FC236}">
                <a16:creationId xmlns:a16="http://schemas.microsoft.com/office/drawing/2014/main" id="{7FB6BEF8-DD69-48C7-B241-191B7FAD264B}"/>
              </a:ext>
            </a:extLst>
          </p:cNvPr>
          <p:cNvSpPr>
            <a:spLocks noGrp="1"/>
          </p:cNvSpPr>
          <p:nvPr>
            <p:ph type="dt" sz="half" idx="16"/>
          </p:nvPr>
        </p:nvSpPr>
        <p:spPr/>
        <p:txBody>
          <a:bodyPr/>
          <a:lstStyle/>
          <a:p>
            <a:fld id="{94C6DE58-420A-477B-9261-217EC1B570F4}" type="datetimeFigureOut">
              <a:rPr lang="pl-PL" smtClean="0"/>
              <a:pPr/>
              <a:t>2023-04-20</a:t>
            </a:fld>
            <a:endParaRPr lang="pl-PL" dirty="0"/>
          </a:p>
        </p:txBody>
      </p:sp>
      <p:sp>
        <p:nvSpPr>
          <p:cNvPr id="5" name="Symbol zastępczy stopki 4">
            <a:extLst>
              <a:ext uri="{FF2B5EF4-FFF2-40B4-BE49-F238E27FC236}">
                <a16:creationId xmlns:a16="http://schemas.microsoft.com/office/drawing/2014/main" id="{0024D838-3232-4957-ACC2-D4B83C6F22D5}"/>
              </a:ext>
            </a:extLst>
          </p:cNvPr>
          <p:cNvSpPr>
            <a:spLocks noGrp="1"/>
          </p:cNvSpPr>
          <p:nvPr>
            <p:ph type="ftr" sz="quarter" idx="17"/>
          </p:nvPr>
        </p:nvSpPr>
        <p:spPr/>
        <p:txBody>
          <a:bodyPr/>
          <a:lstStyle/>
          <a:p>
            <a:r>
              <a:rPr lang="pl-PL"/>
              <a:t>Stopka</a:t>
            </a:r>
            <a:endParaRPr lang="pl-PL" dirty="0"/>
          </a:p>
        </p:txBody>
      </p:sp>
      <p:sp>
        <p:nvSpPr>
          <p:cNvPr id="6" name="Symbol zastępczy numeru slajdu 5">
            <a:extLst>
              <a:ext uri="{FF2B5EF4-FFF2-40B4-BE49-F238E27FC236}">
                <a16:creationId xmlns:a16="http://schemas.microsoft.com/office/drawing/2014/main" id="{66FF51CD-A327-4FCE-BC16-0563D92FC126}"/>
              </a:ext>
            </a:extLst>
          </p:cNvPr>
          <p:cNvSpPr>
            <a:spLocks noGrp="1"/>
          </p:cNvSpPr>
          <p:nvPr>
            <p:ph type="sldNum" sz="quarter" idx="18"/>
          </p:nvPr>
        </p:nvSpPr>
        <p:spPr/>
        <p:txBody>
          <a:bodyPr/>
          <a:lstStyle/>
          <a:p>
            <a:fld id="{C5A4E033-3F1E-4A9C-A52E-327A41CE32BF}" type="slidenum">
              <a:rPr lang="pl-PL" smtClean="0"/>
              <a:pPr/>
              <a:t>‹#›</a:t>
            </a:fld>
            <a:endParaRPr lang="pl-PL"/>
          </a:p>
        </p:txBody>
      </p:sp>
    </p:spTree>
    <p:extLst>
      <p:ext uri="{BB962C8B-B14F-4D97-AF65-F5344CB8AC3E}">
        <p14:creationId xmlns:p14="http://schemas.microsoft.com/office/powerpoint/2010/main" val="25453342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ekst + wykres">
    <p:spTree>
      <p:nvGrpSpPr>
        <p:cNvPr id="1" name=""/>
        <p:cNvGrpSpPr/>
        <p:nvPr/>
      </p:nvGrpSpPr>
      <p:grpSpPr>
        <a:xfrm>
          <a:off x="0" y="0"/>
          <a:ext cx="0" cy="0"/>
          <a:chOff x="0" y="0"/>
          <a:chExt cx="0" cy="0"/>
        </a:xfrm>
      </p:grpSpPr>
      <p:sp>
        <p:nvSpPr>
          <p:cNvPr id="4" name="Symbol zastępczy zawartości 3">
            <a:extLst>
              <a:ext uri="{FF2B5EF4-FFF2-40B4-BE49-F238E27FC236}">
                <a16:creationId xmlns:a16="http://schemas.microsoft.com/office/drawing/2014/main" id="{FC0B47DB-44FA-4460-B7C8-7AB2F7C825EF}"/>
              </a:ext>
            </a:extLst>
          </p:cNvPr>
          <p:cNvSpPr>
            <a:spLocks noGrp="1"/>
          </p:cNvSpPr>
          <p:nvPr>
            <p:ph sz="half" idx="2" hasCustomPrompt="1"/>
          </p:nvPr>
        </p:nvSpPr>
        <p:spPr>
          <a:xfrm>
            <a:off x="350111" y="1384419"/>
            <a:ext cx="5464889" cy="4805244"/>
          </a:xfrm>
        </p:spPr>
        <p:txBody>
          <a:bodyPr/>
          <a:lstStyle>
            <a:lvl1pPr>
              <a:lnSpc>
                <a:spcPct val="120000"/>
              </a:lnSpc>
              <a:defRPr sz="1600"/>
            </a:lvl1pPr>
            <a:lvl2pPr>
              <a:lnSpc>
                <a:spcPct val="120000"/>
              </a:lnSpc>
              <a:defRPr sz="1500"/>
            </a:lvl2pPr>
            <a:lvl3pPr>
              <a:lnSpc>
                <a:spcPct val="120000"/>
              </a:lnSpc>
              <a:defRPr sz="1500"/>
            </a:lvl3pPr>
            <a:lvl4pPr>
              <a:lnSpc>
                <a:spcPct val="120000"/>
              </a:lnSpc>
              <a:defRPr sz="1500"/>
            </a:lvl4pPr>
            <a:lvl5pPr>
              <a:lnSpc>
                <a:spcPct val="120000"/>
              </a:lnSpc>
              <a:defRPr sz="1500"/>
            </a:lvl5pPr>
          </a:lstStyle>
          <a:p>
            <a:pPr lvl="0"/>
            <a:r>
              <a:rPr lang="pl-PL" dirty="0"/>
              <a:t>Tu tekst wypunktowany lub akapitowy</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7" name="Symbol zastępczy daty 6">
            <a:extLst>
              <a:ext uri="{FF2B5EF4-FFF2-40B4-BE49-F238E27FC236}">
                <a16:creationId xmlns:a16="http://schemas.microsoft.com/office/drawing/2014/main" id="{32763762-D1FD-4BF5-AF22-92D1CA5F28B2}"/>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8" name="Symbol zastępczy stopki 7">
            <a:extLst>
              <a:ext uri="{FF2B5EF4-FFF2-40B4-BE49-F238E27FC236}">
                <a16:creationId xmlns:a16="http://schemas.microsoft.com/office/drawing/2014/main" id="{F944A064-07A5-4AD3-B5CB-268ECB280AEA}"/>
              </a:ext>
            </a:extLst>
          </p:cNvPr>
          <p:cNvSpPr>
            <a:spLocks noGrp="1"/>
          </p:cNvSpPr>
          <p:nvPr>
            <p:ph type="ftr" sz="quarter" idx="11"/>
          </p:nvPr>
        </p:nvSpPr>
        <p:spPr/>
        <p:txBody>
          <a:bodyPr/>
          <a:lstStyle/>
          <a:p>
            <a:endParaRPr lang="pl-PL"/>
          </a:p>
        </p:txBody>
      </p:sp>
      <p:sp>
        <p:nvSpPr>
          <p:cNvPr id="9" name="Symbol zastępczy numeru slajdu 8">
            <a:extLst>
              <a:ext uri="{FF2B5EF4-FFF2-40B4-BE49-F238E27FC236}">
                <a16:creationId xmlns:a16="http://schemas.microsoft.com/office/drawing/2014/main" id="{31E2C87A-36EC-47BF-8AC8-043ED30D8C4B}"/>
              </a:ext>
            </a:extLst>
          </p:cNvPr>
          <p:cNvSpPr>
            <a:spLocks noGrp="1"/>
          </p:cNvSpPr>
          <p:nvPr>
            <p:ph type="sldNum" sz="quarter" idx="12"/>
          </p:nvPr>
        </p:nvSpPr>
        <p:spPr/>
        <p:txBody>
          <a:bodyPr/>
          <a:lstStyle/>
          <a:p>
            <a:fld id="{C5A4E033-3F1E-4A9C-A52E-327A41CE32BF}" type="slidenum">
              <a:rPr lang="pl-PL" smtClean="0"/>
              <a:t>‹#›</a:t>
            </a:fld>
            <a:endParaRPr lang="pl-PL"/>
          </a:p>
        </p:txBody>
      </p:sp>
      <p:sp>
        <p:nvSpPr>
          <p:cNvPr id="5" name="Symbol zastępczy wykresu 4">
            <a:extLst>
              <a:ext uri="{FF2B5EF4-FFF2-40B4-BE49-F238E27FC236}">
                <a16:creationId xmlns:a16="http://schemas.microsoft.com/office/drawing/2014/main" id="{A40FE64B-40CE-4964-9063-10AE81834B04}"/>
              </a:ext>
            </a:extLst>
          </p:cNvPr>
          <p:cNvSpPr>
            <a:spLocks noGrp="1"/>
          </p:cNvSpPr>
          <p:nvPr>
            <p:ph type="chart" sz="quarter" idx="13" hasCustomPrompt="1"/>
          </p:nvPr>
        </p:nvSpPr>
        <p:spPr>
          <a:xfrm>
            <a:off x="6486525" y="1384300"/>
            <a:ext cx="5365750" cy="4805363"/>
          </a:xfrm>
          <a:solidFill>
            <a:schemeClr val="bg1">
              <a:lumMod val="85000"/>
            </a:schemeClr>
          </a:solidFill>
        </p:spPr>
        <p:txBody>
          <a:bodyPr anchor="ctr"/>
          <a:lstStyle>
            <a:lvl1pPr algn="ctr">
              <a:defRPr sz="1200"/>
            </a:lvl1pPr>
          </a:lstStyle>
          <a:p>
            <a:r>
              <a:rPr lang="pl-PL" dirty="0"/>
              <a:t>Tu wstaw wykres</a:t>
            </a:r>
          </a:p>
        </p:txBody>
      </p:sp>
      <p:sp>
        <p:nvSpPr>
          <p:cNvPr id="13" name="Prostokąt 12">
            <a:extLst>
              <a:ext uri="{FF2B5EF4-FFF2-40B4-BE49-F238E27FC236}">
                <a16:creationId xmlns:a16="http://schemas.microsoft.com/office/drawing/2014/main" id="{661D5A50-A70F-449B-A34A-64E0A350D7BF}"/>
              </a:ext>
            </a:extLst>
          </p:cNvPr>
          <p:cNvSpPr/>
          <p:nvPr userDrawn="1"/>
        </p:nvSpPr>
        <p:spPr>
          <a:xfrm>
            <a:off x="0" y="0"/>
            <a:ext cx="12192000" cy="18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3" name="Tytuł 1">
            <a:extLst>
              <a:ext uri="{FF2B5EF4-FFF2-40B4-BE49-F238E27FC236}">
                <a16:creationId xmlns:a16="http://schemas.microsoft.com/office/drawing/2014/main" id="{E46CA391-E909-4F1E-8C8C-B416886078C9}"/>
              </a:ext>
            </a:extLst>
          </p:cNvPr>
          <p:cNvSpPr>
            <a:spLocks noGrp="1"/>
          </p:cNvSpPr>
          <p:nvPr>
            <p:ph type="title" hasCustomPrompt="1"/>
          </p:nvPr>
        </p:nvSpPr>
        <p:spPr>
          <a:xfrm>
            <a:off x="327224" y="448167"/>
            <a:ext cx="11432774" cy="574912"/>
          </a:xfrm>
        </p:spPr>
        <p:txBody>
          <a:bodyPr>
            <a:normAutofit/>
          </a:bodyPr>
          <a:lstStyle>
            <a:lvl1pPr>
              <a:defRPr sz="2500"/>
            </a:lvl1pPr>
          </a:lstStyle>
          <a:p>
            <a:r>
              <a:rPr lang="pl-PL" dirty="0"/>
              <a:t>Kliknij, aby dodać tytuł</a:t>
            </a:r>
          </a:p>
        </p:txBody>
      </p:sp>
    </p:spTree>
    <p:extLst>
      <p:ext uri="{BB962C8B-B14F-4D97-AF65-F5344CB8AC3E}">
        <p14:creationId xmlns:p14="http://schemas.microsoft.com/office/powerpoint/2010/main" val="281518249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Infografika">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26FF451D-24E7-49CE-817D-602EEB582658}"/>
              </a:ext>
            </a:extLst>
          </p:cNvPr>
          <p:cNvSpPr>
            <a:spLocks noGrp="1"/>
          </p:cNvSpPr>
          <p:nvPr>
            <p:ph type="title" hasCustomPrompt="1"/>
          </p:nvPr>
        </p:nvSpPr>
        <p:spPr>
          <a:xfrm>
            <a:off x="432000" y="332399"/>
            <a:ext cx="11321112" cy="640397"/>
          </a:xfrm>
        </p:spPr>
        <p:txBody>
          <a:bodyPr>
            <a:normAutofit/>
          </a:bodyPr>
          <a:lstStyle>
            <a:lvl1pPr algn="ctr">
              <a:defRPr sz="2500">
                <a:solidFill>
                  <a:schemeClr val="tx1"/>
                </a:solidFill>
              </a:defRPr>
            </a:lvl1pPr>
          </a:lstStyle>
          <a:p>
            <a:r>
              <a:rPr lang="pl-PL" dirty="0"/>
              <a:t>Kliknij, aby dodać tytuł</a:t>
            </a:r>
          </a:p>
        </p:txBody>
      </p:sp>
      <p:sp>
        <p:nvSpPr>
          <p:cNvPr id="3" name="Symbol zastępczy daty 2">
            <a:extLst>
              <a:ext uri="{FF2B5EF4-FFF2-40B4-BE49-F238E27FC236}">
                <a16:creationId xmlns:a16="http://schemas.microsoft.com/office/drawing/2014/main" id="{866075A9-BF90-4D98-BD9A-95FF5BA2132A}"/>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4" name="Symbol zastępczy stopki 3">
            <a:extLst>
              <a:ext uri="{FF2B5EF4-FFF2-40B4-BE49-F238E27FC236}">
                <a16:creationId xmlns:a16="http://schemas.microsoft.com/office/drawing/2014/main" id="{EDD66EBA-7D1D-405A-96C0-297BB3AD1147}"/>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6DC6B068-386E-4412-86F6-0E5AAF07B3BB}"/>
              </a:ext>
            </a:extLst>
          </p:cNvPr>
          <p:cNvSpPr>
            <a:spLocks noGrp="1"/>
          </p:cNvSpPr>
          <p:nvPr>
            <p:ph type="sldNum" sz="quarter" idx="12"/>
          </p:nvPr>
        </p:nvSpPr>
        <p:spPr/>
        <p:txBody>
          <a:bodyPr/>
          <a:lstStyle/>
          <a:p>
            <a:fld id="{C5A4E033-3F1E-4A9C-A52E-327A41CE32BF}" type="slidenum">
              <a:rPr lang="pl-PL" smtClean="0"/>
              <a:t>‹#›</a:t>
            </a:fld>
            <a:endParaRPr lang="pl-PL"/>
          </a:p>
        </p:txBody>
      </p:sp>
      <p:sp>
        <p:nvSpPr>
          <p:cNvPr id="6" name="Prostokąt 5">
            <a:extLst>
              <a:ext uri="{FF2B5EF4-FFF2-40B4-BE49-F238E27FC236}">
                <a16:creationId xmlns:a16="http://schemas.microsoft.com/office/drawing/2014/main" id="{57DB8148-4CF2-40D0-B35E-51F0026384FA}"/>
              </a:ext>
            </a:extLst>
          </p:cNvPr>
          <p:cNvSpPr/>
          <p:nvPr userDrawn="1"/>
        </p:nvSpPr>
        <p:spPr>
          <a:xfrm>
            <a:off x="0" y="0"/>
            <a:ext cx="12192000" cy="18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Symbol zastępczy obiektu SmartArt 7">
            <a:extLst>
              <a:ext uri="{FF2B5EF4-FFF2-40B4-BE49-F238E27FC236}">
                <a16:creationId xmlns:a16="http://schemas.microsoft.com/office/drawing/2014/main" id="{09C521DE-AE06-4731-98F5-18B02F73A828}"/>
              </a:ext>
            </a:extLst>
          </p:cNvPr>
          <p:cNvSpPr>
            <a:spLocks noGrp="1"/>
          </p:cNvSpPr>
          <p:nvPr>
            <p:ph type="dgm" sz="quarter" idx="13" hasCustomPrompt="1"/>
          </p:nvPr>
        </p:nvSpPr>
        <p:spPr>
          <a:xfrm>
            <a:off x="438887" y="1478421"/>
            <a:ext cx="11321112" cy="4546141"/>
          </a:xfrm>
          <a:solidFill>
            <a:schemeClr val="bg1">
              <a:lumMod val="85000"/>
            </a:schemeClr>
          </a:solidFill>
        </p:spPr>
        <p:txBody>
          <a:bodyPr anchor="ctr"/>
          <a:lstStyle>
            <a:lvl1pPr algn="ctr">
              <a:defRPr sz="1200"/>
            </a:lvl1pPr>
          </a:lstStyle>
          <a:p>
            <a:r>
              <a:rPr lang="pl-PL" dirty="0"/>
              <a:t>Kliknij, aby wstawić infografikę [smart art.]</a:t>
            </a:r>
          </a:p>
        </p:txBody>
      </p:sp>
    </p:spTree>
    <p:extLst>
      <p:ext uri="{BB962C8B-B14F-4D97-AF65-F5344CB8AC3E}">
        <p14:creationId xmlns:p14="http://schemas.microsoft.com/office/powerpoint/2010/main" val="69673887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yliczenie + foto">
    <p:spTree>
      <p:nvGrpSpPr>
        <p:cNvPr id="1" name=""/>
        <p:cNvGrpSpPr/>
        <p:nvPr/>
      </p:nvGrpSpPr>
      <p:grpSpPr>
        <a:xfrm>
          <a:off x="0" y="0"/>
          <a:ext cx="0" cy="0"/>
          <a:chOff x="0" y="0"/>
          <a:chExt cx="0" cy="0"/>
        </a:xfrm>
      </p:grpSpPr>
      <p:sp>
        <p:nvSpPr>
          <p:cNvPr id="9" name="Symbol zastępczy obrazu 8">
            <a:extLst>
              <a:ext uri="{FF2B5EF4-FFF2-40B4-BE49-F238E27FC236}">
                <a16:creationId xmlns:a16="http://schemas.microsoft.com/office/drawing/2014/main" id="{DCF5A87D-2E25-4080-B123-43868BC72411}"/>
              </a:ext>
            </a:extLst>
          </p:cNvPr>
          <p:cNvSpPr>
            <a:spLocks noGrp="1"/>
          </p:cNvSpPr>
          <p:nvPr>
            <p:ph type="pic" sz="quarter" idx="13" hasCustomPrompt="1"/>
          </p:nvPr>
        </p:nvSpPr>
        <p:spPr>
          <a:xfrm>
            <a:off x="0" y="0"/>
            <a:ext cx="12192000" cy="3275013"/>
          </a:xfrm>
          <a:solidFill>
            <a:schemeClr val="bg1">
              <a:lumMod val="85000"/>
            </a:schemeClr>
          </a:solidFill>
        </p:spPr>
        <p:txBody>
          <a:bodyPr anchor="ctr"/>
          <a:lstStyle>
            <a:lvl1pPr algn="ctr">
              <a:defRPr sz="1200"/>
            </a:lvl1pPr>
          </a:lstStyle>
          <a:p>
            <a:r>
              <a:rPr lang="pl-PL" dirty="0"/>
              <a:t>Kliknij, aby dodać zdjęcie</a:t>
            </a:r>
          </a:p>
        </p:txBody>
      </p:sp>
      <p:sp>
        <p:nvSpPr>
          <p:cNvPr id="3" name="Symbol zastępczy daty 2">
            <a:extLst>
              <a:ext uri="{FF2B5EF4-FFF2-40B4-BE49-F238E27FC236}">
                <a16:creationId xmlns:a16="http://schemas.microsoft.com/office/drawing/2014/main" id="{866075A9-BF90-4D98-BD9A-95FF5BA2132A}"/>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4" name="Symbol zastępczy stopki 3">
            <a:extLst>
              <a:ext uri="{FF2B5EF4-FFF2-40B4-BE49-F238E27FC236}">
                <a16:creationId xmlns:a16="http://schemas.microsoft.com/office/drawing/2014/main" id="{EDD66EBA-7D1D-405A-96C0-297BB3AD1147}"/>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6DC6B068-386E-4412-86F6-0E5AAF07B3BB}"/>
              </a:ext>
            </a:extLst>
          </p:cNvPr>
          <p:cNvSpPr>
            <a:spLocks noGrp="1"/>
          </p:cNvSpPr>
          <p:nvPr>
            <p:ph type="sldNum" sz="quarter" idx="12"/>
          </p:nvPr>
        </p:nvSpPr>
        <p:spPr/>
        <p:txBody>
          <a:bodyPr/>
          <a:lstStyle/>
          <a:p>
            <a:fld id="{C5A4E033-3F1E-4A9C-A52E-327A41CE32BF}" type="slidenum">
              <a:rPr lang="pl-PL" smtClean="0"/>
              <a:t>‹#›</a:t>
            </a:fld>
            <a:endParaRPr lang="pl-PL"/>
          </a:p>
        </p:txBody>
      </p:sp>
      <p:grpSp>
        <p:nvGrpSpPr>
          <p:cNvPr id="34" name="Grupa 33">
            <a:extLst>
              <a:ext uri="{FF2B5EF4-FFF2-40B4-BE49-F238E27FC236}">
                <a16:creationId xmlns:a16="http://schemas.microsoft.com/office/drawing/2014/main" id="{E32167AC-7AA5-4641-95BE-6239DBC2EFF8}"/>
              </a:ext>
            </a:extLst>
          </p:cNvPr>
          <p:cNvGrpSpPr/>
          <p:nvPr userDrawn="1"/>
        </p:nvGrpSpPr>
        <p:grpSpPr>
          <a:xfrm>
            <a:off x="1057274" y="3275013"/>
            <a:ext cx="904875" cy="523875"/>
            <a:chOff x="1171575" y="3295650"/>
            <a:chExt cx="904875" cy="523875"/>
          </a:xfrm>
        </p:grpSpPr>
        <p:sp>
          <p:nvSpPr>
            <p:cNvPr id="32" name="Trójkąt równoramienny 31">
              <a:extLst>
                <a:ext uri="{FF2B5EF4-FFF2-40B4-BE49-F238E27FC236}">
                  <a16:creationId xmlns:a16="http://schemas.microsoft.com/office/drawing/2014/main" id="{6EAA3E82-7A6A-441C-8B58-50BF22E91145}"/>
                </a:ext>
              </a:extLst>
            </p:cNvPr>
            <p:cNvSpPr/>
            <p:nvPr userDrawn="1"/>
          </p:nvSpPr>
          <p:spPr>
            <a:xfrm rot="10800000">
              <a:off x="1171575" y="3295650"/>
              <a:ext cx="904875" cy="523875"/>
            </a:xfrm>
            <a:prstGeom prst="triangle">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3" name="pole tekstowe 32">
              <a:extLst>
                <a:ext uri="{FF2B5EF4-FFF2-40B4-BE49-F238E27FC236}">
                  <a16:creationId xmlns:a16="http://schemas.microsoft.com/office/drawing/2014/main" id="{421AE9C3-0392-48DE-9508-349F33F28464}"/>
                </a:ext>
              </a:extLst>
            </p:cNvPr>
            <p:cNvSpPr txBox="1"/>
            <p:nvPr userDrawn="1"/>
          </p:nvSpPr>
          <p:spPr>
            <a:xfrm>
              <a:off x="1458742" y="3295650"/>
              <a:ext cx="330540" cy="400110"/>
            </a:xfrm>
            <a:prstGeom prst="rect">
              <a:avLst/>
            </a:prstGeom>
            <a:noFill/>
          </p:spPr>
          <p:txBody>
            <a:bodyPr wrap="none" rtlCol="0">
              <a:spAutoFit/>
            </a:bodyPr>
            <a:lstStyle/>
            <a:p>
              <a:pPr algn="ctr"/>
              <a:r>
                <a:rPr lang="pl-PL" sz="2000" b="1" dirty="0">
                  <a:solidFill>
                    <a:schemeClr val="bg1"/>
                  </a:solidFill>
                </a:rPr>
                <a:t>1</a:t>
              </a:r>
            </a:p>
          </p:txBody>
        </p:sp>
      </p:grpSp>
      <p:grpSp>
        <p:nvGrpSpPr>
          <p:cNvPr id="46" name="Grupa 45">
            <a:extLst>
              <a:ext uri="{FF2B5EF4-FFF2-40B4-BE49-F238E27FC236}">
                <a16:creationId xmlns:a16="http://schemas.microsoft.com/office/drawing/2014/main" id="{2A89C99E-D47D-4444-BB76-36595286CD63}"/>
              </a:ext>
            </a:extLst>
          </p:cNvPr>
          <p:cNvGrpSpPr/>
          <p:nvPr userDrawn="1"/>
        </p:nvGrpSpPr>
        <p:grpSpPr>
          <a:xfrm>
            <a:off x="4046957" y="3275013"/>
            <a:ext cx="904875" cy="523875"/>
            <a:chOff x="3299536" y="3275013"/>
            <a:chExt cx="904875" cy="523875"/>
          </a:xfrm>
        </p:grpSpPr>
        <p:sp>
          <p:nvSpPr>
            <p:cNvPr id="36" name="Trójkąt równoramienny 35">
              <a:extLst>
                <a:ext uri="{FF2B5EF4-FFF2-40B4-BE49-F238E27FC236}">
                  <a16:creationId xmlns:a16="http://schemas.microsoft.com/office/drawing/2014/main" id="{4F4D7F22-6DD8-4CB4-B31C-1CFFE1F49A07}"/>
                </a:ext>
              </a:extLst>
            </p:cNvPr>
            <p:cNvSpPr/>
            <p:nvPr userDrawn="1"/>
          </p:nvSpPr>
          <p:spPr>
            <a:xfrm rot="10800000">
              <a:off x="3299536" y="3275013"/>
              <a:ext cx="904875" cy="523875"/>
            </a:xfrm>
            <a:prstGeom prst="triangl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37" name="pole tekstowe 36">
              <a:extLst>
                <a:ext uri="{FF2B5EF4-FFF2-40B4-BE49-F238E27FC236}">
                  <a16:creationId xmlns:a16="http://schemas.microsoft.com/office/drawing/2014/main" id="{D4AB1C50-2549-495D-A1AA-84CD624EA339}"/>
                </a:ext>
              </a:extLst>
            </p:cNvPr>
            <p:cNvSpPr txBox="1"/>
            <p:nvPr userDrawn="1"/>
          </p:nvSpPr>
          <p:spPr>
            <a:xfrm>
              <a:off x="3586703" y="3275013"/>
              <a:ext cx="330540" cy="400110"/>
            </a:xfrm>
            <a:prstGeom prst="rect">
              <a:avLst/>
            </a:prstGeom>
            <a:noFill/>
          </p:spPr>
          <p:txBody>
            <a:bodyPr wrap="none" rtlCol="0">
              <a:spAutoFit/>
            </a:bodyPr>
            <a:lstStyle/>
            <a:p>
              <a:pPr algn="ctr"/>
              <a:r>
                <a:rPr lang="pl-PL" sz="2000" b="1" dirty="0">
                  <a:solidFill>
                    <a:schemeClr val="bg1"/>
                  </a:solidFill>
                </a:rPr>
                <a:t>2</a:t>
              </a:r>
            </a:p>
          </p:txBody>
        </p:sp>
      </p:grpSp>
      <p:grpSp>
        <p:nvGrpSpPr>
          <p:cNvPr id="45" name="Grupa 44">
            <a:extLst>
              <a:ext uri="{FF2B5EF4-FFF2-40B4-BE49-F238E27FC236}">
                <a16:creationId xmlns:a16="http://schemas.microsoft.com/office/drawing/2014/main" id="{8028AC23-192C-4423-B09A-E611105DD1D1}"/>
              </a:ext>
            </a:extLst>
          </p:cNvPr>
          <p:cNvGrpSpPr/>
          <p:nvPr userDrawn="1"/>
        </p:nvGrpSpPr>
        <p:grpSpPr>
          <a:xfrm>
            <a:off x="7036640" y="3275013"/>
            <a:ext cx="904875" cy="523875"/>
            <a:chOff x="5541798" y="3275013"/>
            <a:chExt cx="904875" cy="523875"/>
          </a:xfrm>
        </p:grpSpPr>
        <p:sp>
          <p:nvSpPr>
            <p:cNvPr id="39" name="Trójkąt równoramienny 38">
              <a:extLst>
                <a:ext uri="{FF2B5EF4-FFF2-40B4-BE49-F238E27FC236}">
                  <a16:creationId xmlns:a16="http://schemas.microsoft.com/office/drawing/2014/main" id="{F49D9F50-5EDD-482B-962C-51234280B271}"/>
                </a:ext>
              </a:extLst>
            </p:cNvPr>
            <p:cNvSpPr/>
            <p:nvPr userDrawn="1"/>
          </p:nvSpPr>
          <p:spPr>
            <a:xfrm rot="10800000">
              <a:off x="5541798" y="3275013"/>
              <a:ext cx="904875" cy="523875"/>
            </a:xfrm>
            <a:prstGeom prst="triangle">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0" name="pole tekstowe 39">
              <a:extLst>
                <a:ext uri="{FF2B5EF4-FFF2-40B4-BE49-F238E27FC236}">
                  <a16:creationId xmlns:a16="http://schemas.microsoft.com/office/drawing/2014/main" id="{D589A110-57C1-4692-8EA0-DF364603E97F}"/>
                </a:ext>
              </a:extLst>
            </p:cNvPr>
            <p:cNvSpPr txBox="1"/>
            <p:nvPr userDrawn="1"/>
          </p:nvSpPr>
          <p:spPr>
            <a:xfrm>
              <a:off x="5828965" y="3275013"/>
              <a:ext cx="330540" cy="400110"/>
            </a:xfrm>
            <a:prstGeom prst="rect">
              <a:avLst/>
            </a:prstGeom>
            <a:noFill/>
          </p:spPr>
          <p:txBody>
            <a:bodyPr wrap="none" rtlCol="0">
              <a:spAutoFit/>
            </a:bodyPr>
            <a:lstStyle/>
            <a:p>
              <a:pPr algn="ctr"/>
              <a:r>
                <a:rPr lang="pl-PL" sz="2000" b="1" dirty="0">
                  <a:solidFill>
                    <a:schemeClr val="bg1"/>
                  </a:solidFill>
                </a:rPr>
                <a:t>3</a:t>
              </a:r>
            </a:p>
          </p:txBody>
        </p:sp>
      </p:grpSp>
      <p:grpSp>
        <p:nvGrpSpPr>
          <p:cNvPr id="44" name="Grupa 43">
            <a:extLst>
              <a:ext uri="{FF2B5EF4-FFF2-40B4-BE49-F238E27FC236}">
                <a16:creationId xmlns:a16="http://schemas.microsoft.com/office/drawing/2014/main" id="{EA76B0A3-04B7-44E8-9036-F3BA7F2F4CEB}"/>
              </a:ext>
            </a:extLst>
          </p:cNvPr>
          <p:cNvGrpSpPr/>
          <p:nvPr userDrawn="1"/>
        </p:nvGrpSpPr>
        <p:grpSpPr>
          <a:xfrm>
            <a:off x="10026322" y="3275012"/>
            <a:ext cx="904875" cy="523875"/>
            <a:chOff x="7784060" y="3275013"/>
            <a:chExt cx="904875" cy="523875"/>
          </a:xfrm>
        </p:grpSpPr>
        <p:sp>
          <p:nvSpPr>
            <p:cNvPr id="42" name="Trójkąt równoramienny 41">
              <a:extLst>
                <a:ext uri="{FF2B5EF4-FFF2-40B4-BE49-F238E27FC236}">
                  <a16:creationId xmlns:a16="http://schemas.microsoft.com/office/drawing/2014/main" id="{94E09117-E4AB-4DAC-9C68-939BBF4376E3}"/>
                </a:ext>
              </a:extLst>
            </p:cNvPr>
            <p:cNvSpPr/>
            <p:nvPr userDrawn="1"/>
          </p:nvSpPr>
          <p:spPr>
            <a:xfrm rot="10800000">
              <a:off x="7784060" y="3275013"/>
              <a:ext cx="904875" cy="523875"/>
            </a:xfrm>
            <a:prstGeom prst="triangle">
              <a:avLst/>
            </a:prstGeom>
            <a:solidFill>
              <a:srgbClr val="7030A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3" name="pole tekstowe 42">
              <a:extLst>
                <a:ext uri="{FF2B5EF4-FFF2-40B4-BE49-F238E27FC236}">
                  <a16:creationId xmlns:a16="http://schemas.microsoft.com/office/drawing/2014/main" id="{4FB604C8-FDC2-4FF9-9D9C-94D9AFF835FD}"/>
                </a:ext>
              </a:extLst>
            </p:cNvPr>
            <p:cNvSpPr txBox="1"/>
            <p:nvPr userDrawn="1"/>
          </p:nvSpPr>
          <p:spPr>
            <a:xfrm>
              <a:off x="8052177" y="3275013"/>
              <a:ext cx="330540" cy="400110"/>
            </a:xfrm>
            <a:prstGeom prst="rect">
              <a:avLst/>
            </a:prstGeom>
            <a:noFill/>
          </p:spPr>
          <p:txBody>
            <a:bodyPr wrap="none" rtlCol="0">
              <a:spAutoFit/>
            </a:bodyPr>
            <a:lstStyle/>
            <a:p>
              <a:pPr algn="ctr"/>
              <a:r>
                <a:rPr lang="pl-PL" sz="2000" b="1" dirty="0">
                  <a:solidFill>
                    <a:schemeClr val="bg1"/>
                  </a:solidFill>
                </a:rPr>
                <a:t>4</a:t>
              </a:r>
            </a:p>
          </p:txBody>
        </p:sp>
      </p:grpSp>
    </p:spTree>
    <p:extLst>
      <p:ext uri="{BB962C8B-B14F-4D97-AF65-F5344CB8AC3E}">
        <p14:creationId xmlns:p14="http://schemas.microsoft.com/office/powerpoint/2010/main" val="216911975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Kolaż zdjęć + tekst">
    <p:spTree>
      <p:nvGrpSpPr>
        <p:cNvPr id="1" name=""/>
        <p:cNvGrpSpPr/>
        <p:nvPr/>
      </p:nvGrpSpPr>
      <p:grpSpPr>
        <a:xfrm>
          <a:off x="0" y="0"/>
          <a:ext cx="0" cy="0"/>
          <a:chOff x="0" y="0"/>
          <a:chExt cx="0" cy="0"/>
        </a:xfrm>
      </p:grpSpPr>
      <p:sp>
        <p:nvSpPr>
          <p:cNvPr id="3" name="Symbol zastępczy daty 2">
            <a:extLst>
              <a:ext uri="{FF2B5EF4-FFF2-40B4-BE49-F238E27FC236}">
                <a16:creationId xmlns:a16="http://schemas.microsoft.com/office/drawing/2014/main" id="{866075A9-BF90-4D98-BD9A-95FF5BA2132A}"/>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4" name="Symbol zastępczy stopki 3">
            <a:extLst>
              <a:ext uri="{FF2B5EF4-FFF2-40B4-BE49-F238E27FC236}">
                <a16:creationId xmlns:a16="http://schemas.microsoft.com/office/drawing/2014/main" id="{EDD66EBA-7D1D-405A-96C0-297BB3AD1147}"/>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6DC6B068-386E-4412-86F6-0E5AAF07B3BB}"/>
              </a:ext>
            </a:extLst>
          </p:cNvPr>
          <p:cNvSpPr>
            <a:spLocks noGrp="1"/>
          </p:cNvSpPr>
          <p:nvPr>
            <p:ph type="sldNum" sz="quarter" idx="12"/>
          </p:nvPr>
        </p:nvSpPr>
        <p:spPr/>
        <p:txBody>
          <a:bodyPr/>
          <a:lstStyle/>
          <a:p>
            <a:fld id="{C5A4E033-3F1E-4A9C-A52E-327A41CE32BF}" type="slidenum">
              <a:rPr lang="pl-PL" smtClean="0"/>
              <a:t>‹#›</a:t>
            </a:fld>
            <a:endParaRPr lang="pl-PL"/>
          </a:p>
        </p:txBody>
      </p:sp>
      <p:sp>
        <p:nvSpPr>
          <p:cNvPr id="6" name="Prostokąt 5">
            <a:extLst>
              <a:ext uri="{FF2B5EF4-FFF2-40B4-BE49-F238E27FC236}">
                <a16:creationId xmlns:a16="http://schemas.microsoft.com/office/drawing/2014/main" id="{57DB8148-4CF2-40D0-B35E-51F0026384FA}"/>
              </a:ext>
            </a:extLst>
          </p:cNvPr>
          <p:cNvSpPr/>
          <p:nvPr userDrawn="1"/>
        </p:nvSpPr>
        <p:spPr>
          <a:xfrm>
            <a:off x="0" y="0"/>
            <a:ext cx="12192000" cy="18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5" name="Symbol zastępczy obrazu 44">
            <a:extLst>
              <a:ext uri="{FF2B5EF4-FFF2-40B4-BE49-F238E27FC236}">
                <a16:creationId xmlns:a16="http://schemas.microsoft.com/office/drawing/2014/main" id="{1F4934D1-418F-4208-A082-71D53EF62593}"/>
              </a:ext>
            </a:extLst>
          </p:cNvPr>
          <p:cNvSpPr>
            <a:spLocks noGrp="1"/>
          </p:cNvSpPr>
          <p:nvPr>
            <p:ph type="pic" sz="quarter" idx="13" hasCustomPrompt="1"/>
          </p:nvPr>
        </p:nvSpPr>
        <p:spPr>
          <a:xfrm>
            <a:off x="438886" y="639990"/>
            <a:ext cx="2520000" cy="3600000"/>
          </a:xfrm>
          <a:solidFill>
            <a:schemeClr val="bg1">
              <a:lumMod val="85000"/>
            </a:schemeClr>
          </a:solidFill>
        </p:spPr>
        <p:txBody>
          <a:bodyPr anchor="ctr"/>
          <a:lstStyle>
            <a:lvl1pPr algn="ctr">
              <a:defRPr sz="1200"/>
            </a:lvl1pPr>
          </a:lstStyle>
          <a:p>
            <a:r>
              <a:rPr lang="pl-PL" dirty="0"/>
              <a:t>Kliknij aby wstawić obraz</a:t>
            </a:r>
          </a:p>
        </p:txBody>
      </p:sp>
      <p:sp>
        <p:nvSpPr>
          <p:cNvPr id="46" name="Symbol zastępczy obrazu 44">
            <a:extLst>
              <a:ext uri="{FF2B5EF4-FFF2-40B4-BE49-F238E27FC236}">
                <a16:creationId xmlns:a16="http://schemas.microsoft.com/office/drawing/2014/main" id="{D6391C99-6816-42E4-8639-DA6BD8A6017B}"/>
              </a:ext>
            </a:extLst>
          </p:cNvPr>
          <p:cNvSpPr>
            <a:spLocks noGrp="1"/>
          </p:cNvSpPr>
          <p:nvPr>
            <p:ph type="pic" sz="quarter" idx="14" hasCustomPrompt="1"/>
          </p:nvPr>
        </p:nvSpPr>
        <p:spPr>
          <a:xfrm>
            <a:off x="3370295" y="2415268"/>
            <a:ext cx="2520000" cy="3600000"/>
          </a:xfrm>
          <a:solidFill>
            <a:schemeClr val="bg1">
              <a:lumMod val="85000"/>
            </a:schemeClr>
          </a:solidFill>
        </p:spPr>
        <p:txBody>
          <a:bodyPr anchor="ctr"/>
          <a:lstStyle>
            <a:lvl1pPr algn="ctr">
              <a:defRPr sz="1200"/>
            </a:lvl1pPr>
          </a:lstStyle>
          <a:p>
            <a:r>
              <a:rPr lang="pl-PL" dirty="0"/>
              <a:t>Kliknij aby wstawić obraz</a:t>
            </a:r>
          </a:p>
        </p:txBody>
      </p:sp>
      <p:sp>
        <p:nvSpPr>
          <p:cNvPr id="47" name="Symbol zastępczy obrazu 44">
            <a:extLst>
              <a:ext uri="{FF2B5EF4-FFF2-40B4-BE49-F238E27FC236}">
                <a16:creationId xmlns:a16="http://schemas.microsoft.com/office/drawing/2014/main" id="{E4941EF1-6312-411B-ADFD-F42BE3F2B000}"/>
              </a:ext>
            </a:extLst>
          </p:cNvPr>
          <p:cNvSpPr>
            <a:spLocks noGrp="1"/>
          </p:cNvSpPr>
          <p:nvPr>
            <p:ph type="pic" sz="quarter" idx="15" hasCustomPrompt="1"/>
          </p:nvPr>
        </p:nvSpPr>
        <p:spPr>
          <a:xfrm>
            <a:off x="6301704" y="639990"/>
            <a:ext cx="2520000" cy="3600000"/>
          </a:xfrm>
          <a:solidFill>
            <a:schemeClr val="bg1">
              <a:lumMod val="85000"/>
            </a:schemeClr>
          </a:solidFill>
        </p:spPr>
        <p:txBody>
          <a:bodyPr anchor="ctr"/>
          <a:lstStyle>
            <a:lvl1pPr algn="ctr">
              <a:defRPr sz="1200"/>
            </a:lvl1pPr>
          </a:lstStyle>
          <a:p>
            <a:r>
              <a:rPr lang="pl-PL" dirty="0"/>
              <a:t>Kliknij aby wstawić obraz</a:t>
            </a:r>
          </a:p>
        </p:txBody>
      </p:sp>
      <p:sp>
        <p:nvSpPr>
          <p:cNvPr id="48" name="Symbol zastępczy obrazu 44">
            <a:extLst>
              <a:ext uri="{FF2B5EF4-FFF2-40B4-BE49-F238E27FC236}">
                <a16:creationId xmlns:a16="http://schemas.microsoft.com/office/drawing/2014/main" id="{DF559754-3FDF-450B-A9F6-344310DD591A}"/>
              </a:ext>
            </a:extLst>
          </p:cNvPr>
          <p:cNvSpPr>
            <a:spLocks noGrp="1"/>
          </p:cNvSpPr>
          <p:nvPr>
            <p:ph type="pic" sz="quarter" idx="16" hasCustomPrompt="1"/>
          </p:nvPr>
        </p:nvSpPr>
        <p:spPr>
          <a:xfrm>
            <a:off x="9233112" y="2393200"/>
            <a:ext cx="2520000" cy="3600000"/>
          </a:xfrm>
          <a:solidFill>
            <a:schemeClr val="bg1">
              <a:lumMod val="85000"/>
            </a:schemeClr>
          </a:solidFill>
        </p:spPr>
        <p:txBody>
          <a:bodyPr anchor="ctr"/>
          <a:lstStyle>
            <a:lvl1pPr algn="ctr">
              <a:defRPr sz="1200"/>
            </a:lvl1pPr>
          </a:lstStyle>
          <a:p>
            <a:r>
              <a:rPr lang="pl-PL" dirty="0"/>
              <a:t>Kliknij aby wstawić obraz</a:t>
            </a:r>
          </a:p>
        </p:txBody>
      </p:sp>
    </p:spTree>
    <p:extLst>
      <p:ext uri="{BB962C8B-B14F-4D97-AF65-F5344CB8AC3E}">
        <p14:creationId xmlns:p14="http://schemas.microsoft.com/office/powerpoint/2010/main" val="51997329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Koniec">
    <p:spTree>
      <p:nvGrpSpPr>
        <p:cNvPr id="1" name=""/>
        <p:cNvGrpSpPr/>
        <p:nvPr/>
      </p:nvGrpSpPr>
      <p:grpSpPr>
        <a:xfrm>
          <a:off x="0" y="0"/>
          <a:ext cx="0" cy="0"/>
          <a:chOff x="0" y="0"/>
          <a:chExt cx="0" cy="0"/>
        </a:xfrm>
      </p:grpSpPr>
      <p:sp>
        <p:nvSpPr>
          <p:cNvPr id="3" name="Symbol zastępczy daty 2">
            <a:extLst>
              <a:ext uri="{FF2B5EF4-FFF2-40B4-BE49-F238E27FC236}">
                <a16:creationId xmlns:a16="http://schemas.microsoft.com/office/drawing/2014/main" id="{866075A9-BF90-4D98-BD9A-95FF5BA2132A}"/>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4" name="Symbol zastępczy stopki 3">
            <a:extLst>
              <a:ext uri="{FF2B5EF4-FFF2-40B4-BE49-F238E27FC236}">
                <a16:creationId xmlns:a16="http://schemas.microsoft.com/office/drawing/2014/main" id="{EDD66EBA-7D1D-405A-96C0-297BB3AD1147}"/>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6DC6B068-386E-4412-86F6-0E5AAF07B3BB}"/>
              </a:ext>
            </a:extLst>
          </p:cNvPr>
          <p:cNvSpPr>
            <a:spLocks noGrp="1"/>
          </p:cNvSpPr>
          <p:nvPr>
            <p:ph type="sldNum" sz="quarter" idx="12"/>
          </p:nvPr>
        </p:nvSpPr>
        <p:spPr/>
        <p:txBody>
          <a:bodyPr/>
          <a:lstStyle/>
          <a:p>
            <a:fld id="{C5A4E033-3F1E-4A9C-A52E-327A41CE32BF}" type="slidenum">
              <a:rPr lang="pl-PL" smtClean="0"/>
              <a:t>‹#›</a:t>
            </a:fld>
            <a:endParaRPr lang="pl-PL"/>
          </a:p>
        </p:txBody>
      </p:sp>
      <p:sp>
        <p:nvSpPr>
          <p:cNvPr id="6" name="Prostokąt 5">
            <a:extLst>
              <a:ext uri="{FF2B5EF4-FFF2-40B4-BE49-F238E27FC236}">
                <a16:creationId xmlns:a16="http://schemas.microsoft.com/office/drawing/2014/main" id="{57DB8148-4CF2-40D0-B35E-51F0026384FA}"/>
              </a:ext>
            </a:extLst>
          </p:cNvPr>
          <p:cNvSpPr/>
          <p:nvPr userDrawn="1"/>
        </p:nvSpPr>
        <p:spPr>
          <a:xfrm>
            <a:off x="0" y="0"/>
            <a:ext cx="12192000" cy="18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1" name="Grupa 20">
            <a:extLst>
              <a:ext uri="{FF2B5EF4-FFF2-40B4-BE49-F238E27FC236}">
                <a16:creationId xmlns:a16="http://schemas.microsoft.com/office/drawing/2014/main" id="{663D4BD1-5E7F-4BB6-A935-8201849E735D}"/>
              </a:ext>
            </a:extLst>
          </p:cNvPr>
          <p:cNvGrpSpPr/>
          <p:nvPr/>
        </p:nvGrpSpPr>
        <p:grpSpPr>
          <a:xfrm>
            <a:off x="6306389" y="4484418"/>
            <a:ext cx="5665720" cy="594475"/>
            <a:chOff x="5491740" y="4902555"/>
            <a:chExt cx="5499587" cy="594475"/>
          </a:xfrm>
        </p:grpSpPr>
        <p:sp>
          <p:nvSpPr>
            <p:cNvPr id="31" name="Tytuł 1">
              <a:extLst>
                <a:ext uri="{FF2B5EF4-FFF2-40B4-BE49-F238E27FC236}">
                  <a16:creationId xmlns:a16="http://schemas.microsoft.com/office/drawing/2014/main" id="{4E4E94F5-30B2-4266-835C-C8610B7F581A}"/>
                </a:ext>
              </a:extLst>
            </p:cNvPr>
            <p:cNvSpPr txBox="1">
              <a:spLocks/>
            </p:cNvSpPr>
            <p:nvPr/>
          </p:nvSpPr>
          <p:spPr bwMode="auto">
            <a:xfrm>
              <a:off x="6256179" y="4902555"/>
              <a:ext cx="4735148" cy="59007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lgn="l" rtl="0" eaLnBrk="0" fontAlgn="base" hangingPunct="0">
                <a:lnSpc>
                  <a:spcPct val="150000"/>
                </a:lnSpc>
                <a:spcBef>
                  <a:spcPct val="0"/>
                </a:spcBef>
                <a:spcAft>
                  <a:spcPct val="0"/>
                </a:spcAft>
                <a:tabLst/>
                <a:defRPr sz="2000" kern="1200" baseline="0">
                  <a:solidFill>
                    <a:schemeClr val="tx2"/>
                  </a:solidFill>
                  <a:latin typeface="Lato Heavy" panose="020F0502020204030203" pitchFamily="34" charset="0"/>
                  <a:ea typeface="Lato Heavy" panose="020F0502020204030203" pitchFamily="34" charset="0"/>
                  <a:cs typeface="Lato Heavy" panose="020F0502020204030203" pitchFamily="34" charset="0"/>
                </a:defRPr>
              </a:lvl1pPr>
              <a:lvl2pPr algn="ctr" rtl="0" eaLnBrk="0" fontAlgn="base" hangingPunct="0">
                <a:spcBef>
                  <a:spcPct val="0"/>
                </a:spcBef>
                <a:spcAft>
                  <a:spcPct val="0"/>
                </a:spcAft>
                <a:defRPr sz="4400">
                  <a:solidFill>
                    <a:schemeClr val="tx2"/>
                  </a:solidFill>
                  <a:latin typeface="Lato Heavy"/>
                </a:defRPr>
              </a:lvl2pPr>
              <a:lvl3pPr algn="ctr" rtl="0" eaLnBrk="0" fontAlgn="base" hangingPunct="0">
                <a:spcBef>
                  <a:spcPct val="0"/>
                </a:spcBef>
                <a:spcAft>
                  <a:spcPct val="0"/>
                </a:spcAft>
                <a:defRPr sz="4400">
                  <a:solidFill>
                    <a:schemeClr val="tx2"/>
                  </a:solidFill>
                  <a:latin typeface="Lato Heavy"/>
                </a:defRPr>
              </a:lvl3pPr>
              <a:lvl4pPr algn="ctr" rtl="0" eaLnBrk="0" fontAlgn="base" hangingPunct="0">
                <a:spcBef>
                  <a:spcPct val="0"/>
                </a:spcBef>
                <a:spcAft>
                  <a:spcPct val="0"/>
                </a:spcAft>
                <a:defRPr sz="4400">
                  <a:solidFill>
                    <a:schemeClr val="tx2"/>
                  </a:solidFill>
                  <a:latin typeface="Lato Heavy"/>
                </a:defRPr>
              </a:lvl4pPr>
              <a:lvl5pPr algn="ctr" rtl="0" eaLnBrk="0" fontAlgn="base" hangingPunct="0">
                <a:spcBef>
                  <a:spcPct val="0"/>
                </a:spcBef>
                <a:spcAft>
                  <a:spcPct val="0"/>
                </a:spcAft>
                <a:defRPr sz="4400">
                  <a:solidFill>
                    <a:schemeClr val="tx2"/>
                  </a:solidFill>
                  <a:latin typeface="Lato Heavy"/>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243">
                <a:lnSpc>
                  <a:spcPct val="100000"/>
                </a:lnSpc>
                <a:defRPr/>
              </a:pPr>
              <a:r>
                <a:rPr lang="pl-PL" sz="1800" b="1" dirty="0">
                  <a:solidFill>
                    <a:schemeClr val="tx1"/>
                  </a:solidFill>
                  <a:latin typeface="+mj-lt"/>
                </a:rPr>
                <a:t>@MinisterstwoFunduszyiPolitykiRegionalnej</a:t>
              </a:r>
            </a:p>
          </p:txBody>
        </p:sp>
        <p:pic>
          <p:nvPicPr>
            <p:cNvPr id="32" name="Obraz 31">
              <a:extLst>
                <a:ext uri="{FF2B5EF4-FFF2-40B4-BE49-F238E27FC236}">
                  <a16:creationId xmlns:a16="http://schemas.microsoft.com/office/drawing/2014/main" id="{9C12B956-27C8-4AD6-9ABD-E9DB13192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740" y="4957030"/>
              <a:ext cx="540000" cy="540000"/>
            </a:xfrm>
            <a:prstGeom prst="rect">
              <a:avLst/>
            </a:prstGeom>
            <a:noFill/>
          </p:spPr>
        </p:pic>
      </p:grpSp>
      <p:sp>
        <p:nvSpPr>
          <p:cNvPr id="29" name="Tytuł 1">
            <a:extLst>
              <a:ext uri="{FF2B5EF4-FFF2-40B4-BE49-F238E27FC236}">
                <a16:creationId xmlns:a16="http://schemas.microsoft.com/office/drawing/2014/main" id="{49FF6283-CDB6-4493-8B84-BD4B0E5EC15D}"/>
              </a:ext>
            </a:extLst>
          </p:cNvPr>
          <p:cNvSpPr txBox="1">
            <a:spLocks/>
          </p:cNvSpPr>
          <p:nvPr/>
        </p:nvSpPr>
        <p:spPr bwMode="auto">
          <a:xfrm>
            <a:off x="7094644" y="5131448"/>
            <a:ext cx="4309398" cy="62314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lgn="l" rtl="0" eaLnBrk="0" fontAlgn="base" hangingPunct="0">
              <a:lnSpc>
                <a:spcPct val="150000"/>
              </a:lnSpc>
              <a:spcBef>
                <a:spcPct val="0"/>
              </a:spcBef>
              <a:spcAft>
                <a:spcPct val="0"/>
              </a:spcAft>
              <a:tabLst/>
              <a:defRPr sz="2000" kern="1200" baseline="0">
                <a:solidFill>
                  <a:schemeClr val="tx2"/>
                </a:solidFill>
                <a:latin typeface="Lato Heavy" panose="020F0502020204030203" pitchFamily="34" charset="0"/>
                <a:ea typeface="Lato Heavy" panose="020F0502020204030203" pitchFamily="34" charset="0"/>
                <a:cs typeface="Lato Heavy" panose="020F0502020204030203" pitchFamily="34" charset="0"/>
              </a:defRPr>
            </a:lvl1pPr>
            <a:lvl2pPr algn="ctr" rtl="0" eaLnBrk="0" fontAlgn="base" hangingPunct="0">
              <a:spcBef>
                <a:spcPct val="0"/>
              </a:spcBef>
              <a:spcAft>
                <a:spcPct val="0"/>
              </a:spcAft>
              <a:defRPr sz="4400">
                <a:solidFill>
                  <a:schemeClr val="tx2"/>
                </a:solidFill>
                <a:latin typeface="Lato Heavy"/>
              </a:defRPr>
            </a:lvl2pPr>
            <a:lvl3pPr algn="ctr" rtl="0" eaLnBrk="0" fontAlgn="base" hangingPunct="0">
              <a:spcBef>
                <a:spcPct val="0"/>
              </a:spcBef>
              <a:spcAft>
                <a:spcPct val="0"/>
              </a:spcAft>
              <a:defRPr sz="4400">
                <a:solidFill>
                  <a:schemeClr val="tx2"/>
                </a:solidFill>
                <a:latin typeface="Lato Heavy"/>
              </a:defRPr>
            </a:lvl3pPr>
            <a:lvl4pPr algn="ctr" rtl="0" eaLnBrk="0" fontAlgn="base" hangingPunct="0">
              <a:spcBef>
                <a:spcPct val="0"/>
              </a:spcBef>
              <a:spcAft>
                <a:spcPct val="0"/>
              </a:spcAft>
              <a:defRPr sz="4400">
                <a:solidFill>
                  <a:schemeClr val="tx2"/>
                </a:solidFill>
                <a:latin typeface="Lato Heavy"/>
              </a:defRPr>
            </a:lvl4pPr>
            <a:lvl5pPr algn="ctr" rtl="0" eaLnBrk="0" fontAlgn="base" hangingPunct="0">
              <a:spcBef>
                <a:spcPct val="0"/>
              </a:spcBef>
              <a:spcAft>
                <a:spcPct val="0"/>
              </a:spcAft>
              <a:defRPr sz="4400">
                <a:solidFill>
                  <a:schemeClr val="tx2"/>
                </a:solidFill>
                <a:latin typeface="Lato Heavy"/>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243">
              <a:lnSpc>
                <a:spcPct val="100000"/>
              </a:lnSpc>
              <a:defRPr/>
            </a:pPr>
            <a:r>
              <a:rPr lang="pl-PL" sz="1800" b="1" dirty="0">
                <a:solidFill>
                  <a:schemeClr val="tx1"/>
                </a:solidFill>
                <a:latin typeface="+mj-lt"/>
              </a:rPr>
              <a:t>youtube.com/@MFIPR</a:t>
            </a:r>
          </a:p>
        </p:txBody>
      </p:sp>
      <p:grpSp>
        <p:nvGrpSpPr>
          <p:cNvPr id="23" name="Grupa 22">
            <a:extLst>
              <a:ext uri="{FF2B5EF4-FFF2-40B4-BE49-F238E27FC236}">
                <a16:creationId xmlns:a16="http://schemas.microsoft.com/office/drawing/2014/main" id="{DAB2F514-09F4-4E17-8676-CE9495C81A63}"/>
              </a:ext>
            </a:extLst>
          </p:cNvPr>
          <p:cNvGrpSpPr/>
          <p:nvPr/>
        </p:nvGrpSpPr>
        <p:grpSpPr>
          <a:xfrm>
            <a:off x="6306389" y="3761189"/>
            <a:ext cx="2962586" cy="606956"/>
            <a:chOff x="5491740" y="4179326"/>
            <a:chExt cx="2962586" cy="606956"/>
          </a:xfrm>
        </p:grpSpPr>
        <p:sp>
          <p:nvSpPr>
            <p:cNvPr id="27" name="Tytuł 1">
              <a:extLst>
                <a:ext uri="{FF2B5EF4-FFF2-40B4-BE49-F238E27FC236}">
                  <a16:creationId xmlns:a16="http://schemas.microsoft.com/office/drawing/2014/main" id="{338336DB-025B-481B-B539-0944B7EA582A}"/>
                </a:ext>
              </a:extLst>
            </p:cNvPr>
            <p:cNvSpPr txBox="1">
              <a:spLocks/>
            </p:cNvSpPr>
            <p:nvPr/>
          </p:nvSpPr>
          <p:spPr bwMode="auto">
            <a:xfrm>
              <a:off x="6256013" y="4179326"/>
              <a:ext cx="2198313" cy="59007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lgn="l" rtl="0" eaLnBrk="0" fontAlgn="base" hangingPunct="0">
                <a:lnSpc>
                  <a:spcPct val="150000"/>
                </a:lnSpc>
                <a:spcBef>
                  <a:spcPct val="0"/>
                </a:spcBef>
                <a:spcAft>
                  <a:spcPct val="0"/>
                </a:spcAft>
                <a:tabLst/>
                <a:defRPr sz="2000" kern="1200" baseline="0">
                  <a:solidFill>
                    <a:schemeClr val="tx2"/>
                  </a:solidFill>
                  <a:latin typeface="Lato Heavy" panose="020F0502020204030203" pitchFamily="34" charset="0"/>
                  <a:ea typeface="Lato Heavy" panose="020F0502020204030203" pitchFamily="34" charset="0"/>
                  <a:cs typeface="Lato Heavy" panose="020F0502020204030203" pitchFamily="34" charset="0"/>
                </a:defRPr>
              </a:lvl1pPr>
              <a:lvl2pPr algn="ctr" rtl="0" eaLnBrk="0" fontAlgn="base" hangingPunct="0">
                <a:spcBef>
                  <a:spcPct val="0"/>
                </a:spcBef>
                <a:spcAft>
                  <a:spcPct val="0"/>
                </a:spcAft>
                <a:defRPr sz="4400">
                  <a:solidFill>
                    <a:schemeClr val="tx2"/>
                  </a:solidFill>
                  <a:latin typeface="Lato Heavy"/>
                </a:defRPr>
              </a:lvl2pPr>
              <a:lvl3pPr algn="ctr" rtl="0" eaLnBrk="0" fontAlgn="base" hangingPunct="0">
                <a:spcBef>
                  <a:spcPct val="0"/>
                </a:spcBef>
                <a:spcAft>
                  <a:spcPct val="0"/>
                </a:spcAft>
                <a:defRPr sz="4400">
                  <a:solidFill>
                    <a:schemeClr val="tx2"/>
                  </a:solidFill>
                  <a:latin typeface="Lato Heavy"/>
                </a:defRPr>
              </a:lvl3pPr>
              <a:lvl4pPr algn="ctr" rtl="0" eaLnBrk="0" fontAlgn="base" hangingPunct="0">
                <a:spcBef>
                  <a:spcPct val="0"/>
                </a:spcBef>
                <a:spcAft>
                  <a:spcPct val="0"/>
                </a:spcAft>
                <a:defRPr sz="4400">
                  <a:solidFill>
                    <a:schemeClr val="tx2"/>
                  </a:solidFill>
                  <a:latin typeface="Lato Heavy"/>
                </a:defRPr>
              </a:lvl4pPr>
              <a:lvl5pPr algn="ctr" rtl="0" eaLnBrk="0" fontAlgn="base" hangingPunct="0">
                <a:spcBef>
                  <a:spcPct val="0"/>
                </a:spcBef>
                <a:spcAft>
                  <a:spcPct val="0"/>
                </a:spcAft>
                <a:defRPr sz="4400">
                  <a:solidFill>
                    <a:schemeClr val="tx2"/>
                  </a:solidFill>
                  <a:latin typeface="Lato Heavy"/>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243">
                <a:defRPr/>
              </a:pPr>
              <a:r>
                <a:rPr lang="pl-PL" sz="1800" b="1" dirty="0">
                  <a:solidFill>
                    <a:schemeClr val="tx1"/>
                  </a:solidFill>
                  <a:latin typeface="+mj-lt"/>
                </a:rPr>
                <a:t>@MFIPR_GOV_PL</a:t>
              </a:r>
            </a:p>
          </p:txBody>
        </p:sp>
        <p:pic>
          <p:nvPicPr>
            <p:cNvPr id="28" name="Obraz 27">
              <a:extLst>
                <a:ext uri="{FF2B5EF4-FFF2-40B4-BE49-F238E27FC236}">
                  <a16:creationId xmlns:a16="http://schemas.microsoft.com/office/drawing/2014/main" id="{46790B2F-6DEB-4138-8EB6-477217979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740" y="4246282"/>
              <a:ext cx="540000" cy="540000"/>
            </a:xfrm>
            <a:prstGeom prst="rect">
              <a:avLst/>
            </a:prstGeom>
            <a:noFill/>
          </p:spPr>
        </p:pic>
      </p:grpSp>
      <p:sp>
        <p:nvSpPr>
          <p:cNvPr id="25" name="Tytuł 1">
            <a:extLst>
              <a:ext uri="{FF2B5EF4-FFF2-40B4-BE49-F238E27FC236}">
                <a16:creationId xmlns:a16="http://schemas.microsoft.com/office/drawing/2014/main" id="{9EEB43CC-61A2-46D3-9223-ED4CAADD8F9D}"/>
              </a:ext>
            </a:extLst>
          </p:cNvPr>
          <p:cNvSpPr txBox="1">
            <a:spLocks/>
          </p:cNvSpPr>
          <p:nvPr/>
        </p:nvSpPr>
        <p:spPr bwMode="auto">
          <a:xfrm>
            <a:off x="7072052" y="3055706"/>
            <a:ext cx="4003062" cy="59007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lgn="l" rtl="0" eaLnBrk="0" fontAlgn="base" hangingPunct="0">
              <a:lnSpc>
                <a:spcPct val="150000"/>
              </a:lnSpc>
              <a:spcBef>
                <a:spcPct val="0"/>
              </a:spcBef>
              <a:spcAft>
                <a:spcPct val="0"/>
              </a:spcAft>
              <a:tabLst/>
              <a:defRPr sz="2000" kern="1200" baseline="0">
                <a:solidFill>
                  <a:schemeClr val="tx2"/>
                </a:solidFill>
                <a:latin typeface="Lato Heavy" panose="020F0502020204030203" pitchFamily="34" charset="0"/>
                <a:ea typeface="Lato Heavy" panose="020F0502020204030203" pitchFamily="34" charset="0"/>
                <a:cs typeface="Lato Heavy" panose="020F0502020204030203" pitchFamily="34" charset="0"/>
              </a:defRPr>
            </a:lvl1pPr>
            <a:lvl2pPr algn="ctr" rtl="0" eaLnBrk="0" fontAlgn="base" hangingPunct="0">
              <a:spcBef>
                <a:spcPct val="0"/>
              </a:spcBef>
              <a:spcAft>
                <a:spcPct val="0"/>
              </a:spcAft>
              <a:defRPr sz="4400">
                <a:solidFill>
                  <a:schemeClr val="tx2"/>
                </a:solidFill>
                <a:latin typeface="Lato Heavy"/>
              </a:defRPr>
            </a:lvl2pPr>
            <a:lvl3pPr algn="ctr" rtl="0" eaLnBrk="0" fontAlgn="base" hangingPunct="0">
              <a:spcBef>
                <a:spcPct val="0"/>
              </a:spcBef>
              <a:spcAft>
                <a:spcPct val="0"/>
              </a:spcAft>
              <a:defRPr sz="4400">
                <a:solidFill>
                  <a:schemeClr val="tx2"/>
                </a:solidFill>
                <a:latin typeface="Lato Heavy"/>
              </a:defRPr>
            </a:lvl3pPr>
            <a:lvl4pPr algn="ctr" rtl="0" eaLnBrk="0" fontAlgn="base" hangingPunct="0">
              <a:spcBef>
                <a:spcPct val="0"/>
              </a:spcBef>
              <a:spcAft>
                <a:spcPct val="0"/>
              </a:spcAft>
              <a:defRPr sz="4400">
                <a:solidFill>
                  <a:schemeClr val="tx2"/>
                </a:solidFill>
                <a:latin typeface="Lato Heavy"/>
              </a:defRPr>
            </a:lvl4pPr>
            <a:lvl5pPr algn="ctr" rtl="0" eaLnBrk="0" fontAlgn="base" hangingPunct="0">
              <a:spcBef>
                <a:spcPct val="0"/>
              </a:spcBef>
              <a:spcAft>
                <a:spcPct val="0"/>
              </a:spcAft>
              <a:defRPr sz="4400">
                <a:solidFill>
                  <a:schemeClr val="tx2"/>
                </a:solidFill>
                <a:latin typeface="Lato Heavy"/>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243">
              <a:lnSpc>
                <a:spcPct val="100000"/>
              </a:lnSpc>
              <a:defRPr/>
            </a:pPr>
            <a:r>
              <a:rPr lang="pl-PL" sz="1800" b="1" dirty="0">
                <a:solidFill>
                  <a:schemeClr val="tx1"/>
                </a:solidFill>
                <a:latin typeface="+mj-lt"/>
              </a:rPr>
              <a:t>www.gov.pl/web/fundusze-regiony</a:t>
            </a:r>
          </a:p>
        </p:txBody>
      </p:sp>
      <p:pic>
        <p:nvPicPr>
          <p:cNvPr id="26" name="Obraz 25">
            <a:extLst>
              <a:ext uri="{FF2B5EF4-FFF2-40B4-BE49-F238E27FC236}">
                <a16:creationId xmlns:a16="http://schemas.microsoft.com/office/drawing/2014/main" id="{C15D079B-BF0A-4AE0-A628-52BA0B357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385" y="3117397"/>
            <a:ext cx="575736" cy="540000"/>
          </a:xfrm>
          <a:prstGeom prst="rect">
            <a:avLst/>
          </a:prstGeom>
          <a:noFill/>
        </p:spPr>
      </p:pic>
      <p:sp>
        <p:nvSpPr>
          <p:cNvPr id="33" name="pole tekstowe 32">
            <a:extLst>
              <a:ext uri="{FF2B5EF4-FFF2-40B4-BE49-F238E27FC236}">
                <a16:creationId xmlns:a16="http://schemas.microsoft.com/office/drawing/2014/main" id="{7634E360-A26A-4ACA-AB86-CF0907A20836}"/>
              </a:ext>
            </a:extLst>
          </p:cNvPr>
          <p:cNvSpPr txBox="1"/>
          <p:nvPr/>
        </p:nvSpPr>
        <p:spPr>
          <a:xfrm>
            <a:off x="322803" y="3096981"/>
            <a:ext cx="4761240" cy="553998"/>
          </a:xfrm>
          <a:prstGeom prst="rect">
            <a:avLst/>
          </a:prstGeom>
          <a:noFill/>
        </p:spPr>
        <p:txBody>
          <a:bodyPr wrap="none" rtlCol="0">
            <a:spAutoFit/>
          </a:bodyPr>
          <a:lstStyle/>
          <a:p>
            <a:r>
              <a:rPr lang="pl-PL" sz="3000" b="1" dirty="0">
                <a:solidFill>
                  <a:schemeClr val="tx1"/>
                </a:solidFill>
                <a:latin typeface="+mj-lt"/>
              </a:rPr>
              <a:t>DZIĘKUJEMY ZA UWAGĘ</a:t>
            </a:r>
          </a:p>
        </p:txBody>
      </p:sp>
      <p:pic>
        <p:nvPicPr>
          <p:cNvPr id="36" name="Obraz 35">
            <a:extLst>
              <a:ext uri="{FF2B5EF4-FFF2-40B4-BE49-F238E27FC236}">
                <a16:creationId xmlns:a16="http://schemas.microsoft.com/office/drawing/2014/main" id="{60BBE427-D4A2-4A17-A6C9-7B1266358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389" y="5214589"/>
            <a:ext cx="540000" cy="540000"/>
          </a:xfrm>
          <a:prstGeom prst="rect">
            <a:avLst/>
          </a:prstGeom>
        </p:spPr>
      </p:pic>
      <p:pic>
        <p:nvPicPr>
          <p:cNvPr id="37" name="Grafika 36">
            <a:extLst>
              <a:ext uri="{FF2B5EF4-FFF2-40B4-BE49-F238E27FC236}">
                <a16:creationId xmlns:a16="http://schemas.microsoft.com/office/drawing/2014/main" id="{0D0202F2-2D28-48EC-B7F5-F28584AD1FCA}"/>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tretch>
            <a:fillRect/>
          </a:stretch>
        </p:blipFill>
        <p:spPr>
          <a:xfrm>
            <a:off x="443164" y="452506"/>
            <a:ext cx="1814400" cy="504000"/>
          </a:xfrm>
          <a:prstGeom prst="rect">
            <a:avLst/>
          </a:prstGeom>
        </p:spPr>
      </p:pic>
    </p:spTree>
    <p:extLst>
      <p:ext uri="{BB962C8B-B14F-4D97-AF65-F5344CB8AC3E}">
        <p14:creationId xmlns:p14="http://schemas.microsoft.com/office/powerpoint/2010/main" val="328088290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_Koniec_pasek logotypów">
    <p:spTree>
      <p:nvGrpSpPr>
        <p:cNvPr id="1" name=""/>
        <p:cNvGrpSpPr/>
        <p:nvPr/>
      </p:nvGrpSpPr>
      <p:grpSpPr>
        <a:xfrm>
          <a:off x="0" y="0"/>
          <a:ext cx="0" cy="0"/>
          <a:chOff x="0" y="0"/>
          <a:chExt cx="0" cy="0"/>
        </a:xfrm>
      </p:grpSpPr>
      <p:sp>
        <p:nvSpPr>
          <p:cNvPr id="3" name="Symbol zastępczy daty 2">
            <a:extLst>
              <a:ext uri="{FF2B5EF4-FFF2-40B4-BE49-F238E27FC236}">
                <a16:creationId xmlns:a16="http://schemas.microsoft.com/office/drawing/2014/main" id="{866075A9-BF90-4D98-BD9A-95FF5BA2132A}"/>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4" name="Symbol zastępczy stopki 3">
            <a:extLst>
              <a:ext uri="{FF2B5EF4-FFF2-40B4-BE49-F238E27FC236}">
                <a16:creationId xmlns:a16="http://schemas.microsoft.com/office/drawing/2014/main" id="{EDD66EBA-7D1D-405A-96C0-297BB3AD1147}"/>
              </a:ext>
            </a:extLst>
          </p:cNvPr>
          <p:cNvSpPr>
            <a:spLocks noGrp="1"/>
          </p:cNvSpPr>
          <p:nvPr>
            <p:ph type="ftr" sz="quarter" idx="11"/>
          </p:nvPr>
        </p:nvSpPr>
        <p:spPr/>
        <p:txBody>
          <a:bodyPr/>
          <a:lstStyle/>
          <a:p>
            <a:endParaRPr lang="pl-PL"/>
          </a:p>
        </p:txBody>
      </p:sp>
      <p:sp>
        <p:nvSpPr>
          <p:cNvPr id="5" name="Symbol zastępczy numeru slajdu 4">
            <a:extLst>
              <a:ext uri="{FF2B5EF4-FFF2-40B4-BE49-F238E27FC236}">
                <a16:creationId xmlns:a16="http://schemas.microsoft.com/office/drawing/2014/main" id="{6DC6B068-386E-4412-86F6-0E5AAF07B3BB}"/>
              </a:ext>
            </a:extLst>
          </p:cNvPr>
          <p:cNvSpPr>
            <a:spLocks noGrp="1"/>
          </p:cNvSpPr>
          <p:nvPr>
            <p:ph type="sldNum" sz="quarter" idx="12"/>
          </p:nvPr>
        </p:nvSpPr>
        <p:spPr/>
        <p:txBody>
          <a:bodyPr/>
          <a:lstStyle/>
          <a:p>
            <a:fld id="{C5A4E033-3F1E-4A9C-A52E-327A41CE32BF}" type="slidenum">
              <a:rPr lang="pl-PL" smtClean="0"/>
              <a:t>‹#›</a:t>
            </a:fld>
            <a:endParaRPr lang="pl-PL"/>
          </a:p>
        </p:txBody>
      </p:sp>
      <p:sp>
        <p:nvSpPr>
          <p:cNvPr id="6" name="Prostokąt 5">
            <a:extLst>
              <a:ext uri="{FF2B5EF4-FFF2-40B4-BE49-F238E27FC236}">
                <a16:creationId xmlns:a16="http://schemas.microsoft.com/office/drawing/2014/main" id="{57DB8148-4CF2-40D0-B35E-51F0026384FA}"/>
              </a:ext>
            </a:extLst>
          </p:cNvPr>
          <p:cNvSpPr/>
          <p:nvPr userDrawn="1"/>
        </p:nvSpPr>
        <p:spPr>
          <a:xfrm>
            <a:off x="0" y="0"/>
            <a:ext cx="12192000" cy="18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grpSp>
        <p:nvGrpSpPr>
          <p:cNvPr id="21" name="Grupa 20">
            <a:extLst>
              <a:ext uri="{FF2B5EF4-FFF2-40B4-BE49-F238E27FC236}">
                <a16:creationId xmlns:a16="http://schemas.microsoft.com/office/drawing/2014/main" id="{663D4BD1-5E7F-4BB6-A935-8201849E735D}"/>
              </a:ext>
            </a:extLst>
          </p:cNvPr>
          <p:cNvGrpSpPr/>
          <p:nvPr/>
        </p:nvGrpSpPr>
        <p:grpSpPr>
          <a:xfrm>
            <a:off x="6306389" y="4484418"/>
            <a:ext cx="5665720" cy="594475"/>
            <a:chOff x="5491740" y="4902555"/>
            <a:chExt cx="5499587" cy="594475"/>
          </a:xfrm>
        </p:grpSpPr>
        <p:sp>
          <p:nvSpPr>
            <p:cNvPr id="31" name="Tytuł 1">
              <a:extLst>
                <a:ext uri="{FF2B5EF4-FFF2-40B4-BE49-F238E27FC236}">
                  <a16:creationId xmlns:a16="http://schemas.microsoft.com/office/drawing/2014/main" id="{4E4E94F5-30B2-4266-835C-C8610B7F581A}"/>
                </a:ext>
              </a:extLst>
            </p:cNvPr>
            <p:cNvSpPr txBox="1">
              <a:spLocks/>
            </p:cNvSpPr>
            <p:nvPr/>
          </p:nvSpPr>
          <p:spPr bwMode="auto">
            <a:xfrm>
              <a:off x="6256179" y="4902555"/>
              <a:ext cx="4735148" cy="59007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lgn="l" rtl="0" eaLnBrk="0" fontAlgn="base" hangingPunct="0">
                <a:lnSpc>
                  <a:spcPct val="150000"/>
                </a:lnSpc>
                <a:spcBef>
                  <a:spcPct val="0"/>
                </a:spcBef>
                <a:spcAft>
                  <a:spcPct val="0"/>
                </a:spcAft>
                <a:tabLst/>
                <a:defRPr sz="2000" kern="1200" baseline="0">
                  <a:solidFill>
                    <a:schemeClr val="tx2"/>
                  </a:solidFill>
                  <a:latin typeface="Lato Heavy" panose="020F0502020204030203" pitchFamily="34" charset="0"/>
                  <a:ea typeface="Lato Heavy" panose="020F0502020204030203" pitchFamily="34" charset="0"/>
                  <a:cs typeface="Lato Heavy" panose="020F0502020204030203" pitchFamily="34" charset="0"/>
                </a:defRPr>
              </a:lvl1pPr>
              <a:lvl2pPr algn="ctr" rtl="0" eaLnBrk="0" fontAlgn="base" hangingPunct="0">
                <a:spcBef>
                  <a:spcPct val="0"/>
                </a:spcBef>
                <a:spcAft>
                  <a:spcPct val="0"/>
                </a:spcAft>
                <a:defRPr sz="4400">
                  <a:solidFill>
                    <a:schemeClr val="tx2"/>
                  </a:solidFill>
                  <a:latin typeface="Lato Heavy"/>
                </a:defRPr>
              </a:lvl2pPr>
              <a:lvl3pPr algn="ctr" rtl="0" eaLnBrk="0" fontAlgn="base" hangingPunct="0">
                <a:spcBef>
                  <a:spcPct val="0"/>
                </a:spcBef>
                <a:spcAft>
                  <a:spcPct val="0"/>
                </a:spcAft>
                <a:defRPr sz="4400">
                  <a:solidFill>
                    <a:schemeClr val="tx2"/>
                  </a:solidFill>
                  <a:latin typeface="Lato Heavy"/>
                </a:defRPr>
              </a:lvl3pPr>
              <a:lvl4pPr algn="ctr" rtl="0" eaLnBrk="0" fontAlgn="base" hangingPunct="0">
                <a:spcBef>
                  <a:spcPct val="0"/>
                </a:spcBef>
                <a:spcAft>
                  <a:spcPct val="0"/>
                </a:spcAft>
                <a:defRPr sz="4400">
                  <a:solidFill>
                    <a:schemeClr val="tx2"/>
                  </a:solidFill>
                  <a:latin typeface="Lato Heavy"/>
                </a:defRPr>
              </a:lvl4pPr>
              <a:lvl5pPr algn="ctr" rtl="0" eaLnBrk="0" fontAlgn="base" hangingPunct="0">
                <a:spcBef>
                  <a:spcPct val="0"/>
                </a:spcBef>
                <a:spcAft>
                  <a:spcPct val="0"/>
                </a:spcAft>
                <a:defRPr sz="4400">
                  <a:solidFill>
                    <a:schemeClr val="tx2"/>
                  </a:solidFill>
                  <a:latin typeface="Lato Heavy"/>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243">
                <a:lnSpc>
                  <a:spcPct val="100000"/>
                </a:lnSpc>
                <a:defRPr/>
              </a:pPr>
              <a:r>
                <a:rPr lang="pl-PL" sz="1800" b="1" dirty="0">
                  <a:solidFill>
                    <a:schemeClr val="tx1"/>
                  </a:solidFill>
                  <a:latin typeface="+mj-lt"/>
                </a:rPr>
                <a:t>@MinisterstwoFunduszyiPolitykiRegionalnej</a:t>
              </a:r>
            </a:p>
          </p:txBody>
        </p:sp>
        <p:pic>
          <p:nvPicPr>
            <p:cNvPr id="32" name="Obraz 31">
              <a:extLst>
                <a:ext uri="{FF2B5EF4-FFF2-40B4-BE49-F238E27FC236}">
                  <a16:creationId xmlns:a16="http://schemas.microsoft.com/office/drawing/2014/main" id="{9C12B956-27C8-4AD6-9ABD-E9DB131929D4}"/>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91740" y="4957030"/>
              <a:ext cx="540000" cy="540000"/>
            </a:xfrm>
            <a:prstGeom prst="rect">
              <a:avLst/>
            </a:prstGeom>
            <a:noFill/>
          </p:spPr>
        </p:pic>
      </p:grpSp>
      <p:sp>
        <p:nvSpPr>
          <p:cNvPr id="29" name="Tytuł 1">
            <a:extLst>
              <a:ext uri="{FF2B5EF4-FFF2-40B4-BE49-F238E27FC236}">
                <a16:creationId xmlns:a16="http://schemas.microsoft.com/office/drawing/2014/main" id="{49FF6283-CDB6-4493-8B84-BD4B0E5EC15D}"/>
              </a:ext>
            </a:extLst>
          </p:cNvPr>
          <p:cNvSpPr txBox="1">
            <a:spLocks/>
          </p:cNvSpPr>
          <p:nvPr/>
        </p:nvSpPr>
        <p:spPr bwMode="auto">
          <a:xfrm>
            <a:off x="7094644" y="5131448"/>
            <a:ext cx="4309398" cy="62314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lgn="l" rtl="0" eaLnBrk="0" fontAlgn="base" hangingPunct="0">
              <a:lnSpc>
                <a:spcPct val="150000"/>
              </a:lnSpc>
              <a:spcBef>
                <a:spcPct val="0"/>
              </a:spcBef>
              <a:spcAft>
                <a:spcPct val="0"/>
              </a:spcAft>
              <a:tabLst/>
              <a:defRPr sz="2000" kern="1200" baseline="0">
                <a:solidFill>
                  <a:schemeClr val="tx2"/>
                </a:solidFill>
                <a:latin typeface="Lato Heavy" panose="020F0502020204030203" pitchFamily="34" charset="0"/>
                <a:ea typeface="Lato Heavy" panose="020F0502020204030203" pitchFamily="34" charset="0"/>
                <a:cs typeface="Lato Heavy" panose="020F0502020204030203" pitchFamily="34" charset="0"/>
              </a:defRPr>
            </a:lvl1pPr>
            <a:lvl2pPr algn="ctr" rtl="0" eaLnBrk="0" fontAlgn="base" hangingPunct="0">
              <a:spcBef>
                <a:spcPct val="0"/>
              </a:spcBef>
              <a:spcAft>
                <a:spcPct val="0"/>
              </a:spcAft>
              <a:defRPr sz="4400">
                <a:solidFill>
                  <a:schemeClr val="tx2"/>
                </a:solidFill>
                <a:latin typeface="Lato Heavy"/>
              </a:defRPr>
            </a:lvl2pPr>
            <a:lvl3pPr algn="ctr" rtl="0" eaLnBrk="0" fontAlgn="base" hangingPunct="0">
              <a:spcBef>
                <a:spcPct val="0"/>
              </a:spcBef>
              <a:spcAft>
                <a:spcPct val="0"/>
              </a:spcAft>
              <a:defRPr sz="4400">
                <a:solidFill>
                  <a:schemeClr val="tx2"/>
                </a:solidFill>
                <a:latin typeface="Lato Heavy"/>
              </a:defRPr>
            </a:lvl3pPr>
            <a:lvl4pPr algn="ctr" rtl="0" eaLnBrk="0" fontAlgn="base" hangingPunct="0">
              <a:spcBef>
                <a:spcPct val="0"/>
              </a:spcBef>
              <a:spcAft>
                <a:spcPct val="0"/>
              </a:spcAft>
              <a:defRPr sz="4400">
                <a:solidFill>
                  <a:schemeClr val="tx2"/>
                </a:solidFill>
                <a:latin typeface="Lato Heavy"/>
              </a:defRPr>
            </a:lvl4pPr>
            <a:lvl5pPr algn="ctr" rtl="0" eaLnBrk="0" fontAlgn="base" hangingPunct="0">
              <a:spcBef>
                <a:spcPct val="0"/>
              </a:spcBef>
              <a:spcAft>
                <a:spcPct val="0"/>
              </a:spcAft>
              <a:defRPr sz="4400">
                <a:solidFill>
                  <a:schemeClr val="tx2"/>
                </a:solidFill>
                <a:latin typeface="Lato Heavy"/>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243">
              <a:lnSpc>
                <a:spcPct val="100000"/>
              </a:lnSpc>
              <a:defRPr/>
            </a:pPr>
            <a:r>
              <a:rPr lang="pl-PL" sz="1800" b="1" dirty="0">
                <a:solidFill>
                  <a:schemeClr val="tx1"/>
                </a:solidFill>
                <a:latin typeface="+mj-lt"/>
              </a:rPr>
              <a:t>youtube.com/@MFIPR</a:t>
            </a:r>
          </a:p>
        </p:txBody>
      </p:sp>
      <p:grpSp>
        <p:nvGrpSpPr>
          <p:cNvPr id="23" name="Grupa 22">
            <a:extLst>
              <a:ext uri="{FF2B5EF4-FFF2-40B4-BE49-F238E27FC236}">
                <a16:creationId xmlns:a16="http://schemas.microsoft.com/office/drawing/2014/main" id="{DAB2F514-09F4-4E17-8676-CE9495C81A63}"/>
              </a:ext>
            </a:extLst>
          </p:cNvPr>
          <p:cNvGrpSpPr/>
          <p:nvPr/>
        </p:nvGrpSpPr>
        <p:grpSpPr>
          <a:xfrm>
            <a:off x="6306389" y="3761189"/>
            <a:ext cx="2962586" cy="606956"/>
            <a:chOff x="5491740" y="4179326"/>
            <a:chExt cx="2962586" cy="606956"/>
          </a:xfrm>
        </p:grpSpPr>
        <p:sp>
          <p:nvSpPr>
            <p:cNvPr id="27" name="Tytuł 1">
              <a:extLst>
                <a:ext uri="{FF2B5EF4-FFF2-40B4-BE49-F238E27FC236}">
                  <a16:creationId xmlns:a16="http://schemas.microsoft.com/office/drawing/2014/main" id="{338336DB-025B-481B-B539-0944B7EA582A}"/>
                </a:ext>
              </a:extLst>
            </p:cNvPr>
            <p:cNvSpPr txBox="1">
              <a:spLocks/>
            </p:cNvSpPr>
            <p:nvPr/>
          </p:nvSpPr>
          <p:spPr bwMode="auto">
            <a:xfrm>
              <a:off x="6256013" y="4179326"/>
              <a:ext cx="2198313" cy="59007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lgn="l" rtl="0" eaLnBrk="0" fontAlgn="base" hangingPunct="0">
                <a:lnSpc>
                  <a:spcPct val="150000"/>
                </a:lnSpc>
                <a:spcBef>
                  <a:spcPct val="0"/>
                </a:spcBef>
                <a:spcAft>
                  <a:spcPct val="0"/>
                </a:spcAft>
                <a:tabLst/>
                <a:defRPr sz="2000" kern="1200" baseline="0">
                  <a:solidFill>
                    <a:schemeClr val="tx2"/>
                  </a:solidFill>
                  <a:latin typeface="Lato Heavy" panose="020F0502020204030203" pitchFamily="34" charset="0"/>
                  <a:ea typeface="Lato Heavy" panose="020F0502020204030203" pitchFamily="34" charset="0"/>
                  <a:cs typeface="Lato Heavy" panose="020F0502020204030203" pitchFamily="34" charset="0"/>
                </a:defRPr>
              </a:lvl1pPr>
              <a:lvl2pPr algn="ctr" rtl="0" eaLnBrk="0" fontAlgn="base" hangingPunct="0">
                <a:spcBef>
                  <a:spcPct val="0"/>
                </a:spcBef>
                <a:spcAft>
                  <a:spcPct val="0"/>
                </a:spcAft>
                <a:defRPr sz="4400">
                  <a:solidFill>
                    <a:schemeClr val="tx2"/>
                  </a:solidFill>
                  <a:latin typeface="Lato Heavy"/>
                </a:defRPr>
              </a:lvl2pPr>
              <a:lvl3pPr algn="ctr" rtl="0" eaLnBrk="0" fontAlgn="base" hangingPunct="0">
                <a:spcBef>
                  <a:spcPct val="0"/>
                </a:spcBef>
                <a:spcAft>
                  <a:spcPct val="0"/>
                </a:spcAft>
                <a:defRPr sz="4400">
                  <a:solidFill>
                    <a:schemeClr val="tx2"/>
                  </a:solidFill>
                  <a:latin typeface="Lato Heavy"/>
                </a:defRPr>
              </a:lvl3pPr>
              <a:lvl4pPr algn="ctr" rtl="0" eaLnBrk="0" fontAlgn="base" hangingPunct="0">
                <a:spcBef>
                  <a:spcPct val="0"/>
                </a:spcBef>
                <a:spcAft>
                  <a:spcPct val="0"/>
                </a:spcAft>
                <a:defRPr sz="4400">
                  <a:solidFill>
                    <a:schemeClr val="tx2"/>
                  </a:solidFill>
                  <a:latin typeface="Lato Heavy"/>
                </a:defRPr>
              </a:lvl4pPr>
              <a:lvl5pPr algn="ctr" rtl="0" eaLnBrk="0" fontAlgn="base" hangingPunct="0">
                <a:spcBef>
                  <a:spcPct val="0"/>
                </a:spcBef>
                <a:spcAft>
                  <a:spcPct val="0"/>
                </a:spcAft>
                <a:defRPr sz="4400">
                  <a:solidFill>
                    <a:schemeClr val="tx2"/>
                  </a:solidFill>
                  <a:latin typeface="Lato Heavy"/>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243">
                <a:defRPr/>
              </a:pPr>
              <a:r>
                <a:rPr lang="pl-PL" sz="1800" b="1" dirty="0">
                  <a:solidFill>
                    <a:schemeClr val="tx1"/>
                  </a:solidFill>
                  <a:latin typeface="+mj-lt"/>
                </a:rPr>
                <a:t>@MFIPR_GOV_PL</a:t>
              </a:r>
            </a:p>
          </p:txBody>
        </p:sp>
        <p:pic>
          <p:nvPicPr>
            <p:cNvPr id="28" name="Obraz 27">
              <a:extLst>
                <a:ext uri="{FF2B5EF4-FFF2-40B4-BE49-F238E27FC236}">
                  <a16:creationId xmlns:a16="http://schemas.microsoft.com/office/drawing/2014/main" id="{46790B2F-6DEB-4138-8EB6-47721797995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91740" y="4246282"/>
              <a:ext cx="540000" cy="540000"/>
            </a:xfrm>
            <a:prstGeom prst="rect">
              <a:avLst/>
            </a:prstGeom>
            <a:noFill/>
          </p:spPr>
        </p:pic>
      </p:grpSp>
      <p:sp>
        <p:nvSpPr>
          <p:cNvPr id="25" name="Tytuł 1">
            <a:extLst>
              <a:ext uri="{FF2B5EF4-FFF2-40B4-BE49-F238E27FC236}">
                <a16:creationId xmlns:a16="http://schemas.microsoft.com/office/drawing/2014/main" id="{9EEB43CC-61A2-46D3-9223-ED4CAADD8F9D}"/>
              </a:ext>
            </a:extLst>
          </p:cNvPr>
          <p:cNvSpPr txBox="1">
            <a:spLocks/>
          </p:cNvSpPr>
          <p:nvPr/>
        </p:nvSpPr>
        <p:spPr bwMode="auto">
          <a:xfrm>
            <a:off x="7072052" y="3055706"/>
            <a:ext cx="4003062" cy="590071"/>
          </a:xfrm>
          <a:prstGeom prst="rect">
            <a:avLst/>
          </a:prstGeom>
          <a:noFill/>
          <a:ln>
            <a:noFill/>
          </a:ln>
          <a:extLst>
            <a:ext uri="{91240B29-F687-4F45-9708-019B960494DF}">
              <a14:hiddenLine xmlns:a14="http://schemas.microsoft.com/office/drawing/2010/main" w="9525">
                <a:solidFill>
                  <a:srgbClr val="000000"/>
                </a:solidFill>
                <a:miter lim="800000"/>
                <a:headEnd/>
                <a:tailEnd/>
              </a14:hiddenLine>
            </a:ext>
          </a:extLst>
        </p:spPr>
        <p:txBody>
          <a:bodyPr lIns="91426" tIns="45713" rIns="91426" bIns="45713" anchor="ctr"/>
          <a:lstStyle>
            <a:lvl1pPr algn="l" rtl="0" eaLnBrk="0" fontAlgn="base" hangingPunct="0">
              <a:lnSpc>
                <a:spcPct val="150000"/>
              </a:lnSpc>
              <a:spcBef>
                <a:spcPct val="0"/>
              </a:spcBef>
              <a:spcAft>
                <a:spcPct val="0"/>
              </a:spcAft>
              <a:tabLst/>
              <a:defRPr sz="2000" kern="1200" baseline="0">
                <a:solidFill>
                  <a:schemeClr val="tx2"/>
                </a:solidFill>
                <a:latin typeface="Lato Heavy" panose="020F0502020204030203" pitchFamily="34" charset="0"/>
                <a:ea typeface="Lato Heavy" panose="020F0502020204030203" pitchFamily="34" charset="0"/>
                <a:cs typeface="Lato Heavy" panose="020F0502020204030203" pitchFamily="34" charset="0"/>
              </a:defRPr>
            </a:lvl1pPr>
            <a:lvl2pPr algn="ctr" rtl="0" eaLnBrk="0" fontAlgn="base" hangingPunct="0">
              <a:spcBef>
                <a:spcPct val="0"/>
              </a:spcBef>
              <a:spcAft>
                <a:spcPct val="0"/>
              </a:spcAft>
              <a:defRPr sz="4400">
                <a:solidFill>
                  <a:schemeClr val="tx2"/>
                </a:solidFill>
                <a:latin typeface="Lato Heavy"/>
              </a:defRPr>
            </a:lvl2pPr>
            <a:lvl3pPr algn="ctr" rtl="0" eaLnBrk="0" fontAlgn="base" hangingPunct="0">
              <a:spcBef>
                <a:spcPct val="0"/>
              </a:spcBef>
              <a:spcAft>
                <a:spcPct val="0"/>
              </a:spcAft>
              <a:defRPr sz="4400">
                <a:solidFill>
                  <a:schemeClr val="tx2"/>
                </a:solidFill>
                <a:latin typeface="Lato Heavy"/>
              </a:defRPr>
            </a:lvl3pPr>
            <a:lvl4pPr algn="ctr" rtl="0" eaLnBrk="0" fontAlgn="base" hangingPunct="0">
              <a:spcBef>
                <a:spcPct val="0"/>
              </a:spcBef>
              <a:spcAft>
                <a:spcPct val="0"/>
              </a:spcAft>
              <a:defRPr sz="4400">
                <a:solidFill>
                  <a:schemeClr val="tx2"/>
                </a:solidFill>
                <a:latin typeface="Lato Heavy"/>
              </a:defRPr>
            </a:lvl4pPr>
            <a:lvl5pPr algn="ctr" rtl="0" eaLnBrk="0" fontAlgn="base" hangingPunct="0">
              <a:spcBef>
                <a:spcPct val="0"/>
              </a:spcBef>
              <a:spcAft>
                <a:spcPct val="0"/>
              </a:spcAft>
              <a:defRPr sz="4400">
                <a:solidFill>
                  <a:schemeClr val="tx2"/>
                </a:solidFill>
                <a:latin typeface="Lato Heavy"/>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defTabSz="914243">
              <a:lnSpc>
                <a:spcPct val="100000"/>
              </a:lnSpc>
              <a:defRPr/>
            </a:pPr>
            <a:r>
              <a:rPr lang="pl-PL" sz="1800" b="1" dirty="0">
                <a:solidFill>
                  <a:schemeClr val="tx1"/>
                </a:solidFill>
                <a:latin typeface="+mj-lt"/>
              </a:rPr>
              <a:t>www.gov.pl/web/fundusze-regiony</a:t>
            </a:r>
          </a:p>
        </p:txBody>
      </p:sp>
      <p:pic>
        <p:nvPicPr>
          <p:cNvPr id="26" name="Obraz 25">
            <a:extLst>
              <a:ext uri="{FF2B5EF4-FFF2-40B4-BE49-F238E27FC236}">
                <a16:creationId xmlns:a16="http://schemas.microsoft.com/office/drawing/2014/main" id="{C15D079B-BF0A-4AE0-A628-52BA0B357BF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6385" y="3117397"/>
            <a:ext cx="575736" cy="540000"/>
          </a:xfrm>
          <a:prstGeom prst="rect">
            <a:avLst/>
          </a:prstGeom>
          <a:noFill/>
        </p:spPr>
      </p:pic>
      <p:sp>
        <p:nvSpPr>
          <p:cNvPr id="33" name="pole tekstowe 32">
            <a:extLst>
              <a:ext uri="{FF2B5EF4-FFF2-40B4-BE49-F238E27FC236}">
                <a16:creationId xmlns:a16="http://schemas.microsoft.com/office/drawing/2014/main" id="{7634E360-A26A-4ACA-AB86-CF0907A20836}"/>
              </a:ext>
            </a:extLst>
          </p:cNvPr>
          <p:cNvSpPr txBox="1"/>
          <p:nvPr/>
        </p:nvSpPr>
        <p:spPr>
          <a:xfrm>
            <a:off x="322803" y="3096981"/>
            <a:ext cx="4761240" cy="553998"/>
          </a:xfrm>
          <a:prstGeom prst="rect">
            <a:avLst/>
          </a:prstGeom>
          <a:noFill/>
        </p:spPr>
        <p:txBody>
          <a:bodyPr wrap="none" rtlCol="0">
            <a:spAutoFit/>
          </a:bodyPr>
          <a:lstStyle/>
          <a:p>
            <a:r>
              <a:rPr lang="pl-PL" sz="3000" b="1" dirty="0">
                <a:solidFill>
                  <a:schemeClr val="tx1"/>
                </a:solidFill>
                <a:latin typeface="+mj-lt"/>
              </a:rPr>
              <a:t>DZIĘKUJEMY ZA UWAGĘ</a:t>
            </a:r>
          </a:p>
        </p:txBody>
      </p:sp>
      <p:pic>
        <p:nvPicPr>
          <p:cNvPr id="36" name="Obraz 35">
            <a:extLst>
              <a:ext uri="{FF2B5EF4-FFF2-40B4-BE49-F238E27FC236}">
                <a16:creationId xmlns:a16="http://schemas.microsoft.com/office/drawing/2014/main" id="{60BBE427-D4A2-4A17-A6C9-7B126635819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306389" y="5214589"/>
            <a:ext cx="540000" cy="540000"/>
          </a:xfrm>
          <a:prstGeom prst="rect">
            <a:avLst/>
          </a:prstGeom>
        </p:spPr>
      </p:pic>
    </p:spTree>
    <p:extLst>
      <p:ext uri="{BB962C8B-B14F-4D97-AF65-F5344CB8AC3E}">
        <p14:creationId xmlns:p14="http://schemas.microsoft.com/office/powerpoint/2010/main" val="130635279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468AF4C2-6789-4DA6-98A0-4556A0B7C669}"/>
              </a:ext>
            </a:extLst>
          </p:cNvPr>
          <p:cNvSpPr>
            <a:spLocks noGrp="1"/>
          </p:cNvSpPr>
          <p:nvPr>
            <p:ph type="title"/>
          </p:nvPr>
        </p:nvSpPr>
        <p:spPr/>
        <p:txBody>
          <a:bodyPr/>
          <a:lstStyle/>
          <a:p>
            <a:r>
              <a:rPr lang="pl-PL" dirty="0"/>
              <a:t>Kliknij, aby edytować styl</a:t>
            </a:r>
          </a:p>
        </p:txBody>
      </p:sp>
      <p:sp>
        <p:nvSpPr>
          <p:cNvPr id="3" name="Symbol zastępczy zawartości 2">
            <a:extLst>
              <a:ext uri="{FF2B5EF4-FFF2-40B4-BE49-F238E27FC236}">
                <a16:creationId xmlns:a16="http://schemas.microsoft.com/office/drawing/2014/main" id="{511FAEB4-8508-4007-B84D-60ADF427F096}"/>
              </a:ext>
            </a:extLst>
          </p:cNvPr>
          <p:cNvSpPr>
            <a:spLocks noGrp="1"/>
          </p:cNvSpPr>
          <p:nvPr>
            <p:ph sz="half" idx="1"/>
          </p:nvPr>
        </p:nvSpPr>
        <p:spPr>
          <a:xfrm>
            <a:off x="311919" y="1825625"/>
            <a:ext cx="5707881" cy="4351338"/>
          </a:xfrm>
        </p:spPr>
        <p:txBody>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zawartości 3">
            <a:extLst>
              <a:ext uri="{FF2B5EF4-FFF2-40B4-BE49-F238E27FC236}">
                <a16:creationId xmlns:a16="http://schemas.microsoft.com/office/drawing/2014/main" id="{18873948-E409-4A11-A8BC-3D070B33063B}"/>
              </a:ext>
            </a:extLst>
          </p:cNvPr>
          <p:cNvSpPr>
            <a:spLocks noGrp="1"/>
          </p:cNvSpPr>
          <p:nvPr>
            <p:ph sz="half" idx="2"/>
          </p:nvPr>
        </p:nvSpPr>
        <p:spPr>
          <a:xfrm>
            <a:off x="6172200" y="1825625"/>
            <a:ext cx="5680816" cy="4351338"/>
          </a:xfrm>
        </p:spPr>
        <p:txBody>
          <a:body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a:extLst>
              <a:ext uri="{FF2B5EF4-FFF2-40B4-BE49-F238E27FC236}">
                <a16:creationId xmlns:a16="http://schemas.microsoft.com/office/drawing/2014/main" id="{DE7D5FD6-3906-4430-9C58-B901D11E5416}"/>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6" name="Symbol zastępczy stopki 5">
            <a:extLst>
              <a:ext uri="{FF2B5EF4-FFF2-40B4-BE49-F238E27FC236}">
                <a16:creationId xmlns:a16="http://schemas.microsoft.com/office/drawing/2014/main" id="{9B38C6E5-5EBC-4215-8794-AD8FE0E1AF38}"/>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DC84C993-CC84-49D2-81FB-5A5F78AB9E8B}"/>
              </a:ext>
            </a:extLst>
          </p:cNvPr>
          <p:cNvSpPr>
            <a:spLocks noGrp="1"/>
          </p:cNvSpPr>
          <p:nvPr>
            <p:ph type="sldNum" sz="quarter" idx="12"/>
          </p:nvPr>
        </p:nvSpPr>
        <p:spPr/>
        <p:txBody>
          <a:bodyPr/>
          <a:lstStyle/>
          <a:p>
            <a:fld id="{C5A4E033-3F1E-4A9C-A52E-327A41CE32BF}" type="slidenum">
              <a:rPr lang="pl-PL" smtClean="0"/>
              <a:t>‹#›</a:t>
            </a:fld>
            <a:endParaRPr lang="pl-PL"/>
          </a:p>
        </p:txBody>
      </p:sp>
    </p:spTree>
    <p:extLst>
      <p:ext uri="{BB962C8B-B14F-4D97-AF65-F5344CB8AC3E}">
        <p14:creationId xmlns:p14="http://schemas.microsoft.com/office/powerpoint/2010/main" val="380499048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a:extLst>
              <a:ext uri="{FF2B5EF4-FFF2-40B4-BE49-F238E27FC236}">
                <a16:creationId xmlns:a16="http://schemas.microsoft.com/office/drawing/2014/main" id="{EE3B0473-DC96-4B6A-A9B2-FF2459BF7E04}"/>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3" name="Symbol zastępczy stopki 2">
            <a:extLst>
              <a:ext uri="{FF2B5EF4-FFF2-40B4-BE49-F238E27FC236}">
                <a16:creationId xmlns:a16="http://schemas.microsoft.com/office/drawing/2014/main" id="{0CFC4E4B-5207-4E8E-9F1D-0EAB22089127}"/>
              </a:ext>
            </a:extLst>
          </p:cNvPr>
          <p:cNvSpPr>
            <a:spLocks noGrp="1"/>
          </p:cNvSpPr>
          <p:nvPr>
            <p:ph type="ftr" sz="quarter" idx="11"/>
          </p:nvPr>
        </p:nvSpPr>
        <p:spPr/>
        <p:txBody>
          <a:bodyPr/>
          <a:lstStyle/>
          <a:p>
            <a:endParaRPr lang="pl-PL"/>
          </a:p>
        </p:txBody>
      </p:sp>
      <p:sp>
        <p:nvSpPr>
          <p:cNvPr id="4" name="Symbol zastępczy numeru slajdu 3">
            <a:extLst>
              <a:ext uri="{FF2B5EF4-FFF2-40B4-BE49-F238E27FC236}">
                <a16:creationId xmlns:a16="http://schemas.microsoft.com/office/drawing/2014/main" id="{BC218E00-5DC6-4350-AFF4-DA39FAFDAACE}"/>
              </a:ext>
            </a:extLst>
          </p:cNvPr>
          <p:cNvSpPr>
            <a:spLocks noGrp="1"/>
          </p:cNvSpPr>
          <p:nvPr>
            <p:ph type="sldNum" sz="quarter" idx="12"/>
          </p:nvPr>
        </p:nvSpPr>
        <p:spPr/>
        <p:txBody>
          <a:bodyPr/>
          <a:lstStyle/>
          <a:p>
            <a:fld id="{C5A4E033-3F1E-4A9C-A52E-327A41CE32BF}" type="slidenum">
              <a:rPr lang="pl-PL" smtClean="0"/>
              <a:t>‹#›</a:t>
            </a:fld>
            <a:endParaRPr lang="pl-PL"/>
          </a:p>
        </p:txBody>
      </p:sp>
    </p:spTree>
    <p:extLst>
      <p:ext uri="{BB962C8B-B14F-4D97-AF65-F5344CB8AC3E}">
        <p14:creationId xmlns:p14="http://schemas.microsoft.com/office/powerpoint/2010/main" val="60144747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Slajd tytułowy_01_pasek logotypów">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A039E607-62B6-49C7-A71D-9D8D92EA3A99}"/>
              </a:ext>
            </a:extLst>
          </p:cNvPr>
          <p:cNvSpPr/>
          <p:nvPr userDrawn="1"/>
        </p:nvSpPr>
        <p:spPr>
          <a:xfrm>
            <a:off x="0" y="0"/>
            <a:ext cx="12192000" cy="6858000"/>
          </a:xfrm>
          <a:prstGeom prst="rect">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4" name="Prostokąt 13">
            <a:extLst>
              <a:ext uri="{FF2B5EF4-FFF2-40B4-BE49-F238E27FC236}">
                <a16:creationId xmlns:a16="http://schemas.microsoft.com/office/drawing/2014/main" id="{A2CAFAF1-833E-4083-A2F9-B2C357FF7D2A}"/>
              </a:ext>
            </a:extLst>
          </p:cNvPr>
          <p:cNvSpPr/>
          <p:nvPr userDrawn="1"/>
        </p:nvSpPr>
        <p:spPr>
          <a:xfrm>
            <a:off x="0" y="5823284"/>
            <a:ext cx="12192000" cy="1034716"/>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1" name="Schemat blokowy: proces 10">
            <a:extLst>
              <a:ext uri="{FF2B5EF4-FFF2-40B4-BE49-F238E27FC236}">
                <a16:creationId xmlns:a16="http://schemas.microsoft.com/office/drawing/2014/main" id="{512839E0-F7BF-44FC-9394-CC136A18E95A}"/>
              </a:ext>
            </a:extLst>
          </p:cNvPr>
          <p:cNvSpPr/>
          <p:nvPr userDrawn="1"/>
        </p:nvSpPr>
        <p:spPr>
          <a:xfrm>
            <a:off x="4728411" y="1034716"/>
            <a:ext cx="7031587" cy="5059107"/>
          </a:xfrm>
          <a:prstGeom prst="flowChartProcess">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139B5733-4BF2-443A-9586-B931BF1CEB39}"/>
              </a:ext>
            </a:extLst>
          </p:cNvPr>
          <p:cNvSpPr>
            <a:spLocks noGrp="1"/>
          </p:cNvSpPr>
          <p:nvPr>
            <p:ph type="ctrTitle" hasCustomPrompt="1"/>
          </p:nvPr>
        </p:nvSpPr>
        <p:spPr>
          <a:xfrm>
            <a:off x="5545657" y="2700883"/>
            <a:ext cx="5304089" cy="1103296"/>
          </a:xfrm>
        </p:spPr>
        <p:txBody>
          <a:bodyPr anchor="b">
            <a:normAutofit/>
          </a:bodyPr>
          <a:lstStyle>
            <a:lvl1pPr algn="l">
              <a:defRPr sz="4000"/>
            </a:lvl1pPr>
          </a:lstStyle>
          <a:p>
            <a:r>
              <a:rPr lang="pl-PL" dirty="0"/>
              <a:t>Kliknij aby dodać tytuł prezentacji</a:t>
            </a:r>
          </a:p>
        </p:txBody>
      </p:sp>
      <p:sp>
        <p:nvSpPr>
          <p:cNvPr id="3" name="Podtytuł 2">
            <a:extLst>
              <a:ext uri="{FF2B5EF4-FFF2-40B4-BE49-F238E27FC236}">
                <a16:creationId xmlns:a16="http://schemas.microsoft.com/office/drawing/2014/main" id="{8FF1E875-CBE7-4C0F-8D37-405D0C17229B}"/>
              </a:ext>
            </a:extLst>
          </p:cNvPr>
          <p:cNvSpPr>
            <a:spLocks noGrp="1"/>
          </p:cNvSpPr>
          <p:nvPr>
            <p:ph type="subTitle" idx="1" hasCustomPrompt="1"/>
          </p:nvPr>
        </p:nvSpPr>
        <p:spPr>
          <a:xfrm>
            <a:off x="5545656" y="3865925"/>
            <a:ext cx="5304089" cy="765118"/>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dodać podtytuł prezentacji</a:t>
            </a:r>
          </a:p>
        </p:txBody>
      </p:sp>
      <p:sp>
        <p:nvSpPr>
          <p:cNvPr id="5" name="Symbol zastępczy obrazu 4">
            <a:extLst>
              <a:ext uri="{FF2B5EF4-FFF2-40B4-BE49-F238E27FC236}">
                <a16:creationId xmlns:a16="http://schemas.microsoft.com/office/drawing/2014/main" id="{566B28BF-C642-4F19-8963-A39F8CD26CF3}"/>
              </a:ext>
            </a:extLst>
          </p:cNvPr>
          <p:cNvSpPr>
            <a:spLocks noGrp="1"/>
          </p:cNvSpPr>
          <p:nvPr>
            <p:ph type="pic" sz="quarter" idx="10" hasCustomPrompt="1"/>
          </p:nvPr>
        </p:nvSpPr>
        <p:spPr>
          <a:xfrm>
            <a:off x="438886" y="1034715"/>
            <a:ext cx="4093379" cy="5059109"/>
          </a:xfrm>
          <a:pattFill prst="pct5">
            <a:fgClr>
              <a:schemeClr val="bg2"/>
            </a:fgClr>
            <a:bgClr>
              <a:schemeClr val="bg1">
                <a:lumMod val="75000"/>
              </a:schemeClr>
            </a:bgClr>
          </a:pattFill>
          <a:ln>
            <a:noFill/>
          </a:ln>
        </p:spPr>
        <p:txBody>
          <a:bodyPr anchor="ctr"/>
          <a:lstStyle>
            <a:lvl1pPr algn="ctr">
              <a:defRPr sz="1200"/>
            </a:lvl1pPr>
          </a:lstStyle>
          <a:p>
            <a:r>
              <a:rPr lang="pl-PL" dirty="0"/>
              <a:t>Kliknij, aby wstawić zdjęcie</a:t>
            </a:r>
          </a:p>
        </p:txBody>
      </p:sp>
      <p:sp>
        <p:nvSpPr>
          <p:cNvPr id="9" name="Symbol zastępczy daty 8">
            <a:extLst>
              <a:ext uri="{FF2B5EF4-FFF2-40B4-BE49-F238E27FC236}">
                <a16:creationId xmlns:a16="http://schemas.microsoft.com/office/drawing/2014/main" id="{9BB34A75-B047-4BAF-AAB9-B3FDB4E73C0C}"/>
              </a:ext>
            </a:extLst>
          </p:cNvPr>
          <p:cNvSpPr>
            <a:spLocks noGrp="1"/>
          </p:cNvSpPr>
          <p:nvPr>
            <p:ph type="dt" sz="half" idx="11"/>
          </p:nvPr>
        </p:nvSpPr>
        <p:spPr/>
        <p:txBody>
          <a:bodyPr/>
          <a:lstStyle/>
          <a:p>
            <a:fld id="{94C6DE58-420A-477B-9261-217EC1B570F4}" type="datetimeFigureOut">
              <a:rPr lang="pl-PL" smtClean="0"/>
              <a:pPr/>
              <a:t>2023-04-20</a:t>
            </a:fld>
            <a:endParaRPr lang="pl-PL" dirty="0"/>
          </a:p>
        </p:txBody>
      </p:sp>
      <p:sp>
        <p:nvSpPr>
          <p:cNvPr id="10" name="Symbol zastępczy stopki 9">
            <a:extLst>
              <a:ext uri="{FF2B5EF4-FFF2-40B4-BE49-F238E27FC236}">
                <a16:creationId xmlns:a16="http://schemas.microsoft.com/office/drawing/2014/main" id="{05F3795A-AFEB-453C-8F18-9C7FE901201C}"/>
              </a:ext>
            </a:extLst>
          </p:cNvPr>
          <p:cNvSpPr>
            <a:spLocks noGrp="1"/>
          </p:cNvSpPr>
          <p:nvPr>
            <p:ph type="ftr" sz="quarter" idx="12"/>
          </p:nvPr>
        </p:nvSpPr>
        <p:spPr/>
        <p:txBody>
          <a:bodyPr/>
          <a:lstStyle/>
          <a:p>
            <a:r>
              <a:rPr lang="pl-PL" dirty="0"/>
              <a:t>Stopka</a:t>
            </a:r>
          </a:p>
        </p:txBody>
      </p:sp>
      <p:sp>
        <p:nvSpPr>
          <p:cNvPr id="13" name="Symbol zastępczy numeru slajdu 12">
            <a:extLst>
              <a:ext uri="{FF2B5EF4-FFF2-40B4-BE49-F238E27FC236}">
                <a16:creationId xmlns:a16="http://schemas.microsoft.com/office/drawing/2014/main" id="{DF769C51-4840-4922-A1E1-525D44373C5C}"/>
              </a:ext>
            </a:extLst>
          </p:cNvPr>
          <p:cNvSpPr>
            <a:spLocks noGrp="1"/>
          </p:cNvSpPr>
          <p:nvPr>
            <p:ph type="sldNum" sz="quarter" idx="13"/>
          </p:nvPr>
        </p:nvSpPr>
        <p:spPr/>
        <p:txBody>
          <a:bodyPr/>
          <a:lstStyle/>
          <a:p>
            <a:fld id="{C5A4E033-3F1E-4A9C-A52E-327A41CE32BF}" type="slidenum">
              <a:rPr lang="pl-PL" smtClean="0"/>
              <a:pPr/>
              <a:t>‹#›</a:t>
            </a:fld>
            <a:endParaRPr lang="pl-PL"/>
          </a:p>
        </p:txBody>
      </p:sp>
    </p:spTree>
    <p:extLst>
      <p:ext uri="{BB962C8B-B14F-4D97-AF65-F5344CB8AC3E}">
        <p14:creationId xmlns:p14="http://schemas.microsoft.com/office/powerpoint/2010/main" val="12631624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F78F0B6-030C-47F8-B6F4-4DCE5DAAEB01}"/>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zawartości 2">
            <a:extLst>
              <a:ext uri="{FF2B5EF4-FFF2-40B4-BE49-F238E27FC236}">
                <a16:creationId xmlns:a16="http://schemas.microsoft.com/office/drawing/2014/main" id="{EC13D81C-70CB-42ED-ACC6-CFA737E1DFA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a:extLst>
              <a:ext uri="{FF2B5EF4-FFF2-40B4-BE49-F238E27FC236}">
                <a16:creationId xmlns:a16="http://schemas.microsoft.com/office/drawing/2014/main" id="{03E59ADB-0BA3-43DA-BC19-42D3F55F9E8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C1E75901-88D8-4FD3-9054-91BE3423047F}"/>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6" name="Symbol zastępczy stopki 5">
            <a:extLst>
              <a:ext uri="{FF2B5EF4-FFF2-40B4-BE49-F238E27FC236}">
                <a16:creationId xmlns:a16="http://schemas.microsoft.com/office/drawing/2014/main" id="{CE4C7730-9709-423D-B006-D4C3E1C10E1A}"/>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443E1CDA-2B5E-44EB-95E0-A82EF0180410}"/>
              </a:ext>
            </a:extLst>
          </p:cNvPr>
          <p:cNvSpPr>
            <a:spLocks noGrp="1"/>
          </p:cNvSpPr>
          <p:nvPr>
            <p:ph type="sldNum" sz="quarter" idx="12"/>
          </p:nvPr>
        </p:nvSpPr>
        <p:spPr/>
        <p:txBody>
          <a:bodyPr/>
          <a:lstStyle/>
          <a:p>
            <a:fld id="{C5A4E033-3F1E-4A9C-A52E-327A41CE32BF}" type="slidenum">
              <a:rPr lang="pl-PL" smtClean="0"/>
              <a:t>‹#›</a:t>
            </a:fld>
            <a:endParaRPr lang="pl-PL"/>
          </a:p>
        </p:txBody>
      </p:sp>
    </p:spTree>
    <p:extLst>
      <p:ext uri="{BB962C8B-B14F-4D97-AF65-F5344CB8AC3E}">
        <p14:creationId xmlns:p14="http://schemas.microsoft.com/office/powerpoint/2010/main" val="10817269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958A4951-4868-4611-9AB4-33A545B217C6}"/>
              </a:ext>
            </a:extLst>
          </p:cNvPr>
          <p:cNvSpPr>
            <a:spLocks noGrp="1"/>
          </p:cNvSpPr>
          <p:nvPr>
            <p:ph type="title"/>
          </p:nvPr>
        </p:nvSpPr>
        <p:spPr>
          <a:xfrm>
            <a:off x="839788" y="457200"/>
            <a:ext cx="3932237" cy="1600200"/>
          </a:xfrm>
        </p:spPr>
        <p:txBody>
          <a:bodyPr anchor="b"/>
          <a:lstStyle>
            <a:lvl1pPr>
              <a:defRPr sz="3200"/>
            </a:lvl1pPr>
          </a:lstStyle>
          <a:p>
            <a:r>
              <a:rPr lang="pl-PL"/>
              <a:t>Kliknij, aby edytować styl</a:t>
            </a:r>
          </a:p>
        </p:txBody>
      </p:sp>
      <p:sp>
        <p:nvSpPr>
          <p:cNvPr id="3" name="Symbol zastępczy obrazu 2">
            <a:extLst>
              <a:ext uri="{FF2B5EF4-FFF2-40B4-BE49-F238E27FC236}">
                <a16:creationId xmlns:a16="http://schemas.microsoft.com/office/drawing/2014/main" id="{08B8F30B-C943-4A1E-893B-F3455931ACAB}"/>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Symbol zastępczy tekstu 3">
            <a:extLst>
              <a:ext uri="{FF2B5EF4-FFF2-40B4-BE49-F238E27FC236}">
                <a16:creationId xmlns:a16="http://schemas.microsoft.com/office/drawing/2014/main" id="{FBB4F177-42F9-49E7-8415-87D91B804FD4}"/>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l-PL"/>
              <a:t>Kliknij, aby edytować style wzorca tekstu</a:t>
            </a:r>
          </a:p>
        </p:txBody>
      </p:sp>
      <p:sp>
        <p:nvSpPr>
          <p:cNvPr id="5" name="Symbol zastępczy daty 4">
            <a:extLst>
              <a:ext uri="{FF2B5EF4-FFF2-40B4-BE49-F238E27FC236}">
                <a16:creationId xmlns:a16="http://schemas.microsoft.com/office/drawing/2014/main" id="{9EBA2B13-D09A-45C9-91D4-F5927F008771}"/>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6" name="Symbol zastępczy stopki 5">
            <a:extLst>
              <a:ext uri="{FF2B5EF4-FFF2-40B4-BE49-F238E27FC236}">
                <a16:creationId xmlns:a16="http://schemas.microsoft.com/office/drawing/2014/main" id="{3E10B6DC-A31C-4E91-B38C-47ACB40CDE89}"/>
              </a:ext>
            </a:extLst>
          </p:cNvPr>
          <p:cNvSpPr>
            <a:spLocks noGrp="1"/>
          </p:cNvSpPr>
          <p:nvPr>
            <p:ph type="ftr" sz="quarter" idx="11"/>
          </p:nvPr>
        </p:nvSpPr>
        <p:spPr/>
        <p:txBody>
          <a:bodyPr/>
          <a:lstStyle/>
          <a:p>
            <a:endParaRPr lang="pl-PL"/>
          </a:p>
        </p:txBody>
      </p:sp>
      <p:sp>
        <p:nvSpPr>
          <p:cNvPr id="7" name="Symbol zastępczy numeru slajdu 6">
            <a:extLst>
              <a:ext uri="{FF2B5EF4-FFF2-40B4-BE49-F238E27FC236}">
                <a16:creationId xmlns:a16="http://schemas.microsoft.com/office/drawing/2014/main" id="{50B2595D-E11F-470D-B5ED-AEF18AAC3B7D}"/>
              </a:ext>
            </a:extLst>
          </p:cNvPr>
          <p:cNvSpPr>
            <a:spLocks noGrp="1"/>
          </p:cNvSpPr>
          <p:nvPr>
            <p:ph type="sldNum" sz="quarter" idx="12"/>
          </p:nvPr>
        </p:nvSpPr>
        <p:spPr/>
        <p:txBody>
          <a:bodyPr/>
          <a:lstStyle/>
          <a:p>
            <a:fld id="{C5A4E033-3F1E-4A9C-A52E-327A41CE32BF}" type="slidenum">
              <a:rPr lang="pl-PL" smtClean="0"/>
              <a:t>‹#›</a:t>
            </a:fld>
            <a:endParaRPr lang="pl-PL"/>
          </a:p>
        </p:txBody>
      </p:sp>
    </p:spTree>
    <p:extLst>
      <p:ext uri="{BB962C8B-B14F-4D97-AF65-F5344CB8AC3E}">
        <p14:creationId xmlns:p14="http://schemas.microsoft.com/office/powerpoint/2010/main" val="168159488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AE6189BD-A60C-4A22-A7E6-49CA0D3662AB}"/>
              </a:ext>
            </a:extLst>
          </p:cNvPr>
          <p:cNvSpPr>
            <a:spLocks noGrp="1"/>
          </p:cNvSpPr>
          <p:nvPr>
            <p:ph type="title"/>
          </p:nvPr>
        </p:nvSpPr>
        <p:spPr/>
        <p:txBody>
          <a:bodyPr/>
          <a:lstStyle/>
          <a:p>
            <a:r>
              <a:rPr lang="pl-PL"/>
              <a:t>Kliknij, aby edytować styl</a:t>
            </a:r>
          </a:p>
        </p:txBody>
      </p:sp>
      <p:sp>
        <p:nvSpPr>
          <p:cNvPr id="3" name="Symbol zastępczy tytułu pionowego 2">
            <a:extLst>
              <a:ext uri="{FF2B5EF4-FFF2-40B4-BE49-F238E27FC236}">
                <a16:creationId xmlns:a16="http://schemas.microsoft.com/office/drawing/2014/main" id="{85955DB7-B639-479C-9FA7-C22B73FA6648}"/>
              </a:ext>
            </a:extLst>
          </p:cNvPr>
          <p:cNvSpPr>
            <a:spLocks noGrp="1"/>
          </p:cNvSpPr>
          <p:nvPr>
            <p:ph type="body" orient="vert" idx="1"/>
          </p:nvPr>
        </p:nvSpPr>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4104620C-178D-4889-AD6B-AC897D49855B}"/>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5" name="Symbol zastępczy stopki 4">
            <a:extLst>
              <a:ext uri="{FF2B5EF4-FFF2-40B4-BE49-F238E27FC236}">
                <a16:creationId xmlns:a16="http://schemas.microsoft.com/office/drawing/2014/main" id="{F4ECA40E-6035-47F2-AB30-18C403C6A428}"/>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127C7D03-B415-486F-AEE7-E14F986917F6}"/>
              </a:ext>
            </a:extLst>
          </p:cNvPr>
          <p:cNvSpPr>
            <a:spLocks noGrp="1"/>
          </p:cNvSpPr>
          <p:nvPr>
            <p:ph type="sldNum" sz="quarter" idx="12"/>
          </p:nvPr>
        </p:nvSpPr>
        <p:spPr/>
        <p:txBody>
          <a:bodyPr/>
          <a:lstStyle/>
          <a:p>
            <a:fld id="{C5A4E033-3F1E-4A9C-A52E-327A41CE32BF}" type="slidenum">
              <a:rPr lang="pl-PL" smtClean="0"/>
              <a:t>‹#›</a:t>
            </a:fld>
            <a:endParaRPr lang="pl-PL"/>
          </a:p>
        </p:txBody>
      </p:sp>
    </p:spTree>
    <p:extLst>
      <p:ext uri="{BB962C8B-B14F-4D97-AF65-F5344CB8AC3E}">
        <p14:creationId xmlns:p14="http://schemas.microsoft.com/office/powerpoint/2010/main" val="2255938552"/>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a:extLst>
              <a:ext uri="{FF2B5EF4-FFF2-40B4-BE49-F238E27FC236}">
                <a16:creationId xmlns:a16="http://schemas.microsoft.com/office/drawing/2014/main" id="{4791C5E2-05D0-4C52-90DB-D8A8E753567F}"/>
              </a:ext>
            </a:extLst>
          </p:cNvPr>
          <p:cNvSpPr>
            <a:spLocks noGrp="1"/>
          </p:cNvSpPr>
          <p:nvPr>
            <p:ph type="title" orient="vert"/>
          </p:nvPr>
        </p:nvSpPr>
        <p:spPr>
          <a:xfrm>
            <a:off x="8724900" y="365125"/>
            <a:ext cx="2628900" cy="5811838"/>
          </a:xfrm>
        </p:spPr>
        <p:txBody>
          <a:bodyPr vert="eaVert"/>
          <a:lstStyle/>
          <a:p>
            <a:r>
              <a:rPr lang="pl-PL"/>
              <a:t>Kliknij, aby edytować styl</a:t>
            </a:r>
          </a:p>
        </p:txBody>
      </p:sp>
      <p:sp>
        <p:nvSpPr>
          <p:cNvPr id="3" name="Symbol zastępczy tytułu pionowego 2">
            <a:extLst>
              <a:ext uri="{FF2B5EF4-FFF2-40B4-BE49-F238E27FC236}">
                <a16:creationId xmlns:a16="http://schemas.microsoft.com/office/drawing/2014/main" id="{3C1DDE7C-029E-416F-9CD7-29A22AB09A0D}"/>
              </a:ext>
            </a:extLst>
          </p:cNvPr>
          <p:cNvSpPr>
            <a:spLocks noGrp="1"/>
          </p:cNvSpPr>
          <p:nvPr>
            <p:ph type="body" orient="vert" idx="1"/>
          </p:nvPr>
        </p:nvSpPr>
        <p:spPr>
          <a:xfrm>
            <a:off x="838200" y="365125"/>
            <a:ext cx="7734300" cy="5811838"/>
          </a:xfrm>
        </p:spPr>
        <p:txBody>
          <a:bodyPr vert="eaVert"/>
          <a:lstStyle/>
          <a:p>
            <a:pPr lvl="0"/>
            <a:r>
              <a:rPr lang="pl-PL"/>
              <a:t>Kliknij, aby edytować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a:extLst>
              <a:ext uri="{FF2B5EF4-FFF2-40B4-BE49-F238E27FC236}">
                <a16:creationId xmlns:a16="http://schemas.microsoft.com/office/drawing/2014/main" id="{C138B1CF-7228-4EA3-94EC-689A1F480E4A}"/>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5" name="Symbol zastępczy stopki 4">
            <a:extLst>
              <a:ext uri="{FF2B5EF4-FFF2-40B4-BE49-F238E27FC236}">
                <a16:creationId xmlns:a16="http://schemas.microsoft.com/office/drawing/2014/main" id="{46FB8EE1-9CE9-4E2A-AA5D-D01A5A16AA70}"/>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36CD3FE4-D6C5-4940-9095-A115AC2CA272}"/>
              </a:ext>
            </a:extLst>
          </p:cNvPr>
          <p:cNvSpPr>
            <a:spLocks noGrp="1"/>
          </p:cNvSpPr>
          <p:nvPr>
            <p:ph type="sldNum" sz="quarter" idx="12"/>
          </p:nvPr>
        </p:nvSpPr>
        <p:spPr/>
        <p:txBody>
          <a:bodyPr/>
          <a:lstStyle/>
          <a:p>
            <a:fld id="{C5A4E033-3F1E-4A9C-A52E-327A41CE32BF}" type="slidenum">
              <a:rPr lang="pl-PL" smtClean="0"/>
              <a:t>‹#›</a:t>
            </a:fld>
            <a:endParaRPr lang="pl-PL"/>
          </a:p>
        </p:txBody>
      </p:sp>
    </p:spTree>
    <p:extLst>
      <p:ext uri="{BB962C8B-B14F-4D97-AF65-F5344CB8AC3E}">
        <p14:creationId xmlns:p14="http://schemas.microsoft.com/office/powerpoint/2010/main" val="295450130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Slajd_tekst_w_5_punktach">
    <p:spTree>
      <p:nvGrpSpPr>
        <p:cNvPr id="1" name=""/>
        <p:cNvGrpSpPr/>
        <p:nvPr/>
      </p:nvGrpSpPr>
      <p:grpSpPr>
        <a:xfrm>
          <a:off x="0" y="0"/>
          <a:ext cx="0" cy="0"/>
          <a:chOff x="0" y="0"/>
          <a:chExt cx="0" cy="0"/>
        </a:xfrm>
      </p:grpSpPr>
      <p:sp>
        <p:nvSpPr>
          <p:cNvPr id="2" name="Tytuł 1"/>
          <p:cNvSpPr>
            <a:spLocks noGrp="1"/>
          </p:cNvSpPr>
          <p:nvPr>
            <p:ph type="ctrTitle"/>
          </p:nvPr>
        </p:nvSpPr>
        <p:spPr>
          <a:xfrm>
            <a:off x="335362" y="548681"/>
            <a:ext cx="4224469" cy="864095"/>
          </a:xfrm>
        </p:spPr>
        <p:txBody>
          <a:bodyPr/>
          <a:lstStyle>
            <a:lvl1pPr algn="l">
              <a:tabLst/>
              <a:defRPr sz="2552">
                <a:solidFill>
                  <a:schemeClr val="tx2"/>
                </a:solidFill>
                <a:latin typeface="Lato Heavy" panose="020F0502020204030203" pitchFamily="34" charset="0"/>
                <a:ea typeface="Lato Heavy" panose="020F0502020204030203" pitchFamily="34" charset="0"/>
                <a:cs typeface="Lato Heavy" panose="020F0502020204030203" pitchFamily="34" charset="0"/>
              </a:defRPr>
            </a:lvl1pPr>
          </a:lstStyle>
          <a:p>
            <a:r>
              <a:rPr lang="pl-PL" dirty="0"/>
              <a:t>Kliknij, aby edytować styl</a:t>
            </a:r>
          </a:p>
        </p:txBody>
      </p:sp>
      <p:sp>
        <p:nvSpPr>
          <p:cNvPr id="16" name="Symbol zastępczy tekstu 9"/>
          <p:cNvSpPr>
            <a:spLocks noGrp="1"/>
          </p:cNvSpPr>
          <p:nvPr>
            <p:ph type="body" sz="quarter" idx="11"/>
          </p:nvPr>
        </p:nvSpPr>
        <p:spPr>
          <a:xfrm>
            <a:off x="381840" y="1988840"/>
            <a:ext cx="10706715" cy="480053"/>
          </a:xfrm>
        </p:spPr>
        <p:txBody>
          <a:bodyPr/>
          <a:lstStyle>
            <a:lvl1pPr marL="0" indent="0" algn="l">
              <a:buNone/>
              <a:defRPr sz="1512">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pl-PL" dirty="0"/>
              <a:t>Kliknij, aby edytować style wzorca tekstu</a:t>
            </a:r>
          </a:p>
        </p:txBody>
      </p:sp>
      <p:sp>
        <p:nvSpPr>
          <p:cNvPr id="17" name="Symbol zastępczy tekstu 9"/>
          <p:cNvSpPr>
            <a:spLocks noGrp="1"/>
          </p:cNvSpPr>
          <p:nvPr>
            <p:ph type="body" sz="quarter" idx="12"/>
          </p:nvPr>
        </p:nvSpPr>
        <p:spPr>
          <a:xfrm>
            <a:off x="406092" y="2859833"/>
            <a:ext cx="10706715" cy="480053"/>
          </a:xfrm>
        </p:spPr>
        <p:txBody>
          <a:bodyPr/>
          <a:lstStyle>
            <a:lvl1pPr marL="0" indent="0" algn="l">
              <a:buNone/>
              <a:defRPr sz="1512">
                <a:solidFill>
                  <a:schemeClr val="tx2">
                    <a:lumMod val="75000"/>
                  </a:schemeClr>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pl-PL" dirty="0"/>
              <a:t>Kliknij, aby edytować style wzorca tekstu</a:t>
            </a:r>
          </a:p>
        </p:txBody>
      </p:sp>
      <p:sp>
        <p:nvSpPr>
          <p:cNvPr id="18" name="Symbol zastępczy tekstu 9"/>
          <p:cNvSpPr>
            <a:spLocks noGrp="1"/>
          </p:cNvSpPr>
          <p:nvPr>
            <p:ph type="body" sz="quarter" idx="13"/>
          </p:nvPr>
        </p:nvSpPr>
        <p:spPr>
          <a:xfrm>
            <a:off x="406092" y="3723432"/>
            <a:ext cx="10706715" cy="480053"/>
          </a:xfrm>
        </p:spPr>
        <p:txBody>
          <a:bodyPr/>
          <a:lstStyle>
            <a:lvl1pPr marL="0" indent="0" algn="l">
              <a:buNone/>
              <a:defRPr sz="1512">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pl-PL" dirty="0"/>
              <a:t>Kliknij, aby edytować style wzorca tekstu</a:t>
            </a:r>
          </a:p>
        </p:txBody>
      </p:sp>
      <p:sp>
        <p:nvSpPr>
          <p:cNvPr id="19" name="Symbol zastępczy tekstu 9"/>
          <p:cNvSpPr>
            <a:spLocks noGrp="1"/>
          </p:cNvSpPr>
          <p:nvPr>
            <p:ph type="body" sz="quarter" idx="14"/>
          </p:nvPr>
        </p:nvSpPr>
        <p:spPr>
          <a:xfrm>
            <a:off x="406092" y="4587032"/>
            <a:ext cx="10706715" cy="480053"/>
          </a:xfrm>
        </p:spPr>
        <p:txBody>
          <a:bodyPr/>
          <a:lstStyle>
            <a:lvl1pPr marL="0" indent="0" algn="l">
              <a:buNone/>
              <a:defRPr sz="1512">
                <a:solidFill>
                  <a:schemeClr val="tx2">
                    <a:lumMod val="75000"/>
                  </a:schemeClr>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pl-PL" dirty="0"/>
              <a:t>Kliknij, aby edytować style wzorca tekstu</a:t>
            </a:r>
          </a:p>
        </p:txBody>
      </p:sp>
      <p:sp>
        <p:nvSpPr>
          <p:cNvPr id="20" name="Symbol zastępczy tekstu 9"/>
          <p:cNvSpPr>
            <a:spLocks noGrp="1"/>
          </p:cNvSpPr>
          <p:nvPr>
            <p:ph type="body" sz="quarter" idx="15"/>
          </p:nvPr>
        </p:nvSpPr>
        <p:spPr>
          <a:xfrm>
            <a:off x="406092" y="5452749"/>
            <a:ext cx="10706715" cy="480053"/>
          </a:xfrm>
        </p:spPr>
        <p:txBody>
          <a:bodyPr/>
          <a:lstStyle>
            <a:lvl1pPr marL="0" indent="0" algn="l">
              <a:buNone/>
              <a:defRPr sz="1512">
                <a:solidFill>
                  <a:schemeClr val="bg1"/>
                </a:solidFill>
                <a:latin typeface="Lato Medium" panose="020F0502020204030203" pitchFamily="34" charset="0"/>
                <a:ea typeface="Lato Medium" panose="020F0502020204030203" pitchFamily="34" charset="0"/>
                <a:cs typeface="Lato Medium" panose="020F0502020204030203" pitchFamily="34" charset="0"/>
              </a:defRPr>
            </a:lvl1pPr>
          </a:lstStyle>
          <a:p>
            <a:pPr lvl="0"/>
            <a:r>
              <a:rPr lang="pl-PL" dirty="0"/>
              <a:t>Kliknij, aby edytować style wzorca tekstu</a:t>
            </a:r>
          </a:p>
        </p:txBody>
      </p:sp>
    </p:spTree>
    <p:extLst>
      <p:ext uri="{BB962C8B-B14F-4D97-AF65-F5344CB8AC3E}">
        <p14:creationId xmlns:p14="http://schemas.microsoft.com/office/powerpoint/2010/main" val="405742333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Title and text">
    <p:spTree>
      <p:nvGrpSpPr>
        <p:cNvPr id="1" name=""/>
        <p:cNvGrpSpPr/>
        <p:nvPr/>
      </p:nvGrpSpPr>
      <p:grpSpPr>
        <a:xfrm>
          <a:off x="0" y="0"/>
          <a:ext cx="0" cy="0"/>
          <a:chOff x="0" y="0"/>
          <a:chExt cx="0" cy="0"/>
        </a:xfrm>
      </p:grpSpPr>
      <p:sp>
        <p:nvSpPr>
          <p:cNvPr id="2" name="Tittel 1"/>
          <p:cNvSpPr>
            <a:spLocks noGrp="1"/>
          </p:cNvSpPr>
          <p:nvPr>
            <p:ph type="title" hasCustomPrompt="1"/>
          </p:nvPr>
        </p:nvSpPr>
        <p:spPr/>
        <p:txBody>
          <a:bodyPr/>
          <a:lstStyle>
            <a:lvl1pPr>
              <a:defRPr/>
            </a:lvl1pPr>
          </a:lstStyle>
          <a:p>
            <a:r>
              <a:rPr lang="nb-NO" dirty="0" err="1"/>
              <a:t>Click</a:t>
            </a:r>
            <a:r>
              <a:rPr lang="nb-NO" dirty="0"/>
              <a:t> to </a:t>
            </a:r>
            <a:r>
              <a:rPr lang="nb-NO" dirty="0" err="1"/>
              <a:t>add</a:t>
            </a:r>
            <a:r>
              <a:rPr lang="nb-NO" dirty="0"/>
              <a:t> </a:t>
            </a:r>
            <a:r>
              <a:rPr lang="nb-NO" dirty="0" err="1"/>
              <a:t>title</a:t>
            </a:r>
            <a:endParaRPr lang="nb-NO" dirty="0"/>
          </a:p>
        </p:txBody>
      </p:sp>
      <p:sp>
        <p:nvSpPr>
          <p:cNvPr id="3" name="Plassholder for innhold 2"/>
          <p:cNvSpPr>
            <a:spLocks noGrp="1"/>
          </p:cNvSpPr>
          <p:nvPr>
            <p:ph idx="1" hasCustomPrompt="1"/>
          </p:nvPr>
        </p:nvSpPr>
        <p:spPr>
          <a:xfrm>
            <a:off x="630275" y="1545950"/>
            <a:ext cx="10932276" cy="4594525"/>
          </a:xfrm>
        </p:spPr>
        <p:txBody>
          <a:bodyPr/>
          <a:lstStyle>
            <a:lvl1pPr>
              <a:defRPr/>
            </a:lvl1pPr>
          </a:lstStyle>
          <a:p>
            <a:pPr lvl="0"/>
            <a:r>
              <a:rPr lang="nb-NO" dirty="0"/>
              <a:t>Click to add text</a:t>
            </a:r>
          </a:p>
          <a:p>
            <a:pPr lvl="1"/>
            <a:r>
              <a:rPr lang="nb-NO" dirty="0"/>
              <a:t>Second level</a:t>
            </a:r>
          </a:p>
          <a:p>
            <a:pPr lvl="2"/>
            <a:r>
              <a:rPr lang="nb-NO" dirty="0"/>
              <a:t>Third level</a:t>
            </a:r>
          </a:p>
          <a:p>
            <a:pPr lvl="3"/>
            <a:r>
              <a:rPr lang="nb-NO" dirty="0"/>
              <a:t>Fourth level</a:t>
            </a:r>
          </a:p>
          <a:p>
            <a:pPr lvl="4"/>
            <a:r>
              <a:rPr lang="nb-NO" dirty="0"/>
              <a:t>Fifth level</a:t>
            </a:r>
          </a:p>
        </p:txBody>
      </p:sp>
      <p:sp>
        <p:nvSpPr>
          <p:cNvPr id="9" name="Plassholder for tekst 8"/>
          <p:cNvSpPr>
            <a:spLocks noGrp="1"/>
          </p:cNvSpPr>
          <p:nvPr>
            <p:ph type="body" sz="quarter" idx="10" hasCustomPrompt="1"/>
          </p:nvPr>
        </p:nvSpPr>
        <p:spPr>
          <a:xfrm>
            <a:off x="629862" y="1315554"/>
            <a:ext cx="10932275" cy="353943"/>
          </a:xfrm>
        </p:spPr>
        <p:txBody>
          <a:bodyPr>
            <a:spAutoFit/>
          </a:bodyPr>
          <a:lstStyle>
            <a:lvl1pPr marL="0" indent="0">
              <a:buNone/>
              <a:defRPr b="1">
                <a:solidFill>
                  <a:schemeClr val="accent1"/>
                </a:solidFill>
              </a:defRPr>
            </a:lvl1pPr>
          </a:lstStyle>
          <a:p>
            <a:pPr lvl="0"/>
            <a:r>
              <a:rPr lang="nb-NO" dirty="0" err="1"/>
              <a:t>Click</a:t>
            </a:r>
            <a:r>
              <a:rPr lang="nb-NO" dirty="0"/>
              <a:t> to </a:t>
            </a:r>
            <a:r>
              <a:rPr lang="nb-NO" dirty="0" err="1"/>
              <a:t>add</a:t>
            </a:r>
            <a:r>
              <a:rPr lang="nb-NO" dirty="0"/>
              <a:t> </a:t>
            </a:r>
            <a:r>
              <a:rPr lang="nb-NO" dirty="0" err="1"/>
              <a:t>subtitle</a:t>
            </a:r>
            <a:endParaRPr lang="en-GB" dirty="0"/>
          </a:p>
        </p:txBody>
      </p:sp>
    </p:spTree>
    <p:extLst>
      <p:ext uri="{BB962C8B-B14F-4D97-AF65-F5344CB8AC3E}">
        <p14:creationId xmlns:p14="http://schemas.microsoft.com/office/powerpoint/2010/main" val="380172869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1195032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2194948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65802074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6011323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lajd tytułowy_02">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15136254-0C32-4DC9-B172-81E8CE4E765D}"/>
              </a:ext>
            </a:extLst>
          </p:cNvPr>
          <p:cNvSpPr/>
          <p:nvPr userDrawn="1"/>
        </p:nvSpPr>
        <p:spPr>
          <a:xfrm rot="2700000">
            <a:off x="6592705" y="1629000"/>
            <a:ext cx="3600000" cy="360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ymbol zastępczy obrazu 49">
            <a:extLst>
              <a:ext uri="{FF2B5EF4-FFF2-40B4-BE49-F238E27FC236}">
                <a16:creationId xmlns:a16="http://schemas.microsoft.com/office/drawing/2014/main" id="{A13A4C20-D5E9-4999-9DD5-CF3765FC2DB1}"/>
              </a:ext>
            </a:extLst>
          </p:cNvPr>
          <p:cNvSpPr>
            <a:spLocks noGrp="1"/>
          </p:cNvSpPr>
          <p:nvPr userDrawn="1">
            <p:ph type="pic" sz="quarter" idx="13" hasCustomPrompt="1"/>
          </p:nvPr>
        </p:nvSpPr>
        <p:spPr>
          <a:xfrm>
            <a:off x="6089116" y="2"/>
            <a:ext cx="6102884" cy="6857999"/>
          </a:xfrm>
          <a:custGeom>
            <a:avLst/>
            <a:gdLst>
              <a:gd name="connsiteX0" fmla="*/ 3428999 w 6102884"/>
              <a:gd name="connsiteY0" fmla="*/ 0 h 6857999"/>
              <a:gd name="connsiteX1" fmla="*/ 6102884 w 6102884"/>
              <a:gd name="connsiteY1" fmla="*/ 0 h 6857999"/>
              <a:gd name="connsiteX2" fmla="*/ 6102884 w 6102884"/>
              <a:gd name="connsiteY2" fmla="*/ 6857999 h 6857999"/>
              <a:gd name="connsiteX3" fmla="*/ 3429000 w 6102884"/>
              <a:gd name="connsiteY3" fmla="*/ 6857999 h 6857999"/>
              <a:gd name="connsiteX4" fmla="*/ 0 w 6102884"/>
              <a:gd name="connsiteY4" fmla="*/ 3428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2884" h="6857999">
                <a:moveTo>
                  <a:pt x="3428999" y="0"/>
                </a:moveTo>
                <a:lnTo>
                  <a:pt x="6102884" y="0"/>
                </a:lnTo>
                <a:lnTo>
                  <a:pt x="6102884" y="6857999"/>
                </a:lnTo>
                <a:lnTo>
                  <a:pt x="3429000" y="6857999"/>
                </a:lnTo>
                <a:lnTo>
                  <a:pt x="0" y="3428999"/>
                </a:lnTo>
                <a:close/>
              </a:path>
            </a:pathLst>
          </a:custGeom>
          <a:solidFill>
            <a:schemeClr val="bg1">
              <a:lumMod val="85000"/>
            </a:schemeClr>
          </a:solidFill>
        </p:spPr>
        <p:txBody>
          <a:bodyPr wrap="square" anchor="ctr">
            <a:noAutofit/>
          </a:bodyPr>
          <a:lstStyle>
            <a:lvl1pPr algn="ctr">
              <a:defRPr/>
            </a:lvl1pPr>
          </a:lstStyle>
          <a:p>
            <a:r>
              <a:rPr lang="pl-PL" dirty="0"/>
              <a:t>Kliknij, aby wstawić obraz</a:t>
            </a:r>
          </a:p>
        </p:txBody>
      </p:sp>
      <p:sp>
        <p:nvSpPr>
          <p:cNvPr id="2" name="Tytuł 1">
            <a:extLst>
              <a:ext uri="{FF2B5EF4-FFF2-40B4-BE49-F238E27FC236}">
                <a16:creationId xmlns:a16="http://schemas.microsoft.com/office/drawing/2014/main" id="{139B5733-4BF2-443A-9586-B931BF1CEB39}"/>
              </a:ext>
            </a:extLst>
          </p:cNvPr>
          <p:cNvSpPr>
            <a:spLocks noGrp="1"/>
          </p:cNvSpPr>
          <p:nvPr userDrawn="1">
            <p:ph type="ctrTitle" hasCustomPrompt="1"/>
          </p:nvPr>
        </p:nvSpPr>
        <p:spPr>
          <a:xfrm>
            <a:off x="311920" y="2700883"/>
            <a:ext cx="5304089" cy="1103296"/>
          </a:xfrm>
        </p:spPr>
        <p:txBody>
          <a:bodyPr anchor="b">
            <a:normAutofit/>
          </a:bodyPr>
          <a:lstStyle>
            <a:lvl1pPr algn="l">
              <a:defRPr sz="4000"/>
            </a:lvl1pPr>
          </a:lstStyle>
          <a:p>
            <a:r>
              <a:rPr lang="pl-PL" dirty="0"/>
              <a:t>Kliknij aby dodać tytuł prezentacji</a:t>
            </a:r>
          </a:p>
        </p:txBody>
      </p:sp>
      <p:sp>
        <p:nvSpPr>
          <p:cNvPr id="3" name="Podtytuł 2">
            <a:extLst>
              <a:ext uri="{FF2B5EF4-FFF2-40B4-BE49-F238E27FC236}">
                <a16:creationId xmlns:a16="http://schemas.microsoft.com/office/drawing/2014/main" id="{8FF1E875-CBE7-4C0F-8D37-405D0C17229B}"/>
              </a:ext>
            </a:extLst>
          </p:cNvPr>
          <p:cNvSpPr>
            <a:spLocks noGrp="1"/>
          </p:cNvSpPr>
          <p:nvPr userDrawn="1">
            <p:ph type="subTitle" idx="1" hasCustomPrompt="1"/>
          </p:nvPr>
        </p:nvSpPr>
        <p:spPr>
          <a:xfrm>
            <a:off x="321444" y="3865925"/>
            <a:ext cx="5304089" cy="765118"/>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dodać podtytuł prezentacji</a:t>
            </a:r>
          </a:p>
        </p:txBody>
      </p:sp>
      <p:pic>
        <p:nvPicPr>
          <p:cNvPr id="7" name="Grafika 6">
            <a:extLst>
              <a:ext uri="{FF2B5EF4-FFF2-40B4-BE49-F238E27FC236}">
                <a16:creationId xmlns:a16="http://schemas.microsoft.com/office/drawing/2014/main" id="{51DB8970-3C05-4D49-875D-FEE33070ED01}"/>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52816" y="331656"/>
            <a:ext cx="1684800" cy="468000"/>
          </a:xfrm>
          <a:prstGeom prst="rect">
            <a:avLst/>
          </a:prstGeom>
        </p:spPr>
      </p:pic>
      <p:sp>
        <p:nvSpPr>
          <p:cNvPr id="5" name="Symbol zastępczy daty 4">
            <a:extLst>
              <a:ext uri="{FF2B5EF4-FFF2-40B4-BE49-F238E27FC236}">
                <a16:creationId xmlns:a16="http://schemas.microsoft.com/office/drawing/2014/main" id="{71094DE5-2D50-443A-8F39-57745848E7AC}"/>
              </a:ext>
            </a:extLst>
          </p:cNvPr>
          <p:cNvSpPr>
            <a:spLocks noGrp="1"/>
          </p:cNvSpPr>
          <p:nvPr userDrawn="1">
            <p:ph type="dt" sz="half" idx="14"/>
          </p:nvPr>
        </p:nvSpPr>
        <p:spPr/>
        <p:txBody>
          <a:bodyPr/>
          <a:lstStyle/>
          <a:p>
            <a:fld id="{94C6DE58-420A-477B-9261-217EC1B570F4}" type="datetimeFigureOut">
              <a:rPr lang="pl-PL" smtClean="0"/>
              <a:pPr/>
              <a:t>2023-04-20</a:t>
            </a:fld>
            <a:endParaRPr lang="pl-PL" dirty="0"/>
          </a:p>
        </p:txBody>
      </p:sp>
      <p:sp>
        <p:nvSpPr>
          <p:cNvPr id="8" name="Symbol zastępczy stopki 7">
            <a:extLst>
              <a:ext uri="{FF2B5EF4-FFF2-40B4-BE49-F238E27FC236}">
                <a16:creationId xmlns:a16="http://schemas.microsoft.com/office/drawing/2014/main" id="{2D4F6D6F-5F98-4CFE-8EC5-39440C572ED4}"/>
              </a:ext>
            </a:extLst>
          </p:cNvPr>
          <p:cNvSpPr>
            <a:spLocks noGrp="1"/>
          </p:cNvSpPr>
          <p:nvPr userDrawn="1">
            <p:ph type="ftr" sz="quarter" idx="15"/>
          </p:nvPr>
        </p:nvSpPr>
        <p:spPr/>
        <p:txBody>
          <a:bodyPr/>
          <a:lstStyle/>
          <a:p>
            <a:r>
              <a:rPr lang="pl-PL"/>
              <a:t>Stopka</a:t>
            </a:r>
            <a:endParaRPr lang="pl-PL" dirty="0"/>
          </a:p>
        </p:txBody>
      </p:sp>
      <p:sp>
        <p:nvSpPr>
          <p:cNvPr id="11" name="Symbol zastępczy numeru slajdu 10">
            <a:extLst>
              <a:ext uri="{FF2B5EF4-FFF2-40B4-BE49-F238E27FC236}">
                <a16:creationId xmlns:a16="http://schemas.microsoft.com/office/drawing/2014/main" id="{96D0A099-E155-4D39-9919-80E9F182607B}"/>
              </a:ext>
            </a:extLst>
          </p:cNvPr>
          <p:cNvSpPr>
            <a:spLocks noGrp="1"/>
          </p:cNvSpPr>
          <p:nvPr userDrawn="1">
            <p:ph type="sldNum" sz="quarter" idx="16"/>
          </p:nvPr>
        </p:nvSpPr>
        <p:spPr/>
        <p:txBody>
          <a:bodyPr/>
          <a:lstStyle/>
          <a:p>
            <a:fld id="{C5A4E033-3F1E-4A9C-A52E-327A41CE32BF}" type="slidenum">
              <a:rPr lang="pl-PL" smtClean="0"/>
              <a:pPr/>
              <a:t>‹#›</a:t>
            </a:fld>
            <a:endParaRPr lang="pl-PL"/>
          </a:p>
        </p:txBody>
      </p:sp>
    </p:spTree>
    <p:extLst>
      <p:ext uri="{BB962C8B-B14F-4D97-AF65-F5344CB8AC3E}">
        <p14:creationId xmlns:p14="http://schemas.microsoft.com/office/powerpoint/2010/main" val="427546869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4/20/2023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36954564"/>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4/20/2023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5792826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4/20/2023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0518361"/>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212392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4/20/2023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6630891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088376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4/20/2023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303249798"/>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Slajd tytułowy" type="title">
  <p:cSld name="Slajd tytułowy">
    <p:spTree>
      <p:nvGrpSpPr>
        <p:cNvPr id="1" name="Shape 15"/>
        <p:cNvGrpSpPr/>
        <p:nvPr/>
      </p:nvGrpSpPr>
      <p:grpSpPr>
        <a:xfrm>
          <a:off x="0" y="0"/>
          <a:ext cx="0" cy="0"/>
          <a:chOff x="0" y="0"/>
          <a:chExt cx="0" cy="0"/>
        </a:xfrm>
      </p:grpSpPr>
      <p:sp>
        <p:nvSpPr>
          <p:cNvPr id="16" name="Google Shape;16;p6"/>
          <p:cNvSpPr txBox="1">
            <a:spLocks noGrp="1"/>
          </p:cNvSpPr>
          <p:nvPr>
            <p:ph type="ctrTitle"/>
          </p:nvPr>
        </p:nvSpPr>
        <p:spPr>
          <a:xfrm>
            <a:off x="1524000" y="1122363"/>
            <a:ext cx="9144000" cy="2387600"/>
          </a:xfrm>
          <a:prstGeom prst="rect">
            <a:avLst/>
          </a:prstGeom>
          <a:noFill/>
          <a:ln>
            <a:noFill/>
          </a:ln>
        </p:spPr>
        <p:txBody>
          <a:bodyPr spcFirstLastPara="1" wrap="square" lIns="91425" tIns="45700" rIns="91425" bIns="45700" anchor="b" anchorCtr="0">
            <a:normAutofit/>
          </a:bodyPr>
          <a:lstStyle>
            <a:lvl1pPr lvl="0" algn="ctr">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6"/>
          <p:cNvSpPr txBox="1">
            <a:spLocks noGrp="1"/>
          </p:cNvSpPr>
          <p:nvPr>
            <p:ph type="subTitle" idx="1"/>
          </p:nvPr>
        </p:nvSpPr>
        <p:spPr>
          <a:xfrm>
            <a:off x="1524000" y="3602038"/>
            <a:ext cx="9144000" cy="1655762"/>
          </a:xfrm>
          <a:prstGeom prst="rect">
            <a:avLst/>
          </a:prstGeom>
          <a:noFill/>
          <a:ln>
            <a:noFill/>
          </a:ln>
        </p:spPr>
        <p:txBody>
          <a:bodyPr spcFirstLastPara="1" wrap="square" lIns="91425" tIns="45700" rIns="91425" bIns="45700" anchor="t" anchorCtr="0">
            <a:normAutofit/>
          </a:bodyPr>
          <a:lstStyle>
            <a:lvl1pPr lvl="0" algn="ctr">
              <a:lnSpc>
                <a:spcPct val="90000"/>
              </a:lnSpc>
              <a:spcBef>
                <a:spcPts val="1000"/>
              </a:spcBef>
              <a:spcAft>
                <a:spcPts val="0"/>
              </a:spcAft>
              <a:buClr>
                <a:schemeClr val="dk1"/>
              </a:buClr>
              <a:buSzPts val="2400"/>
              <a:buNone/>
              <a:defRPr sz="2400"/>
            </a:lvl1pPr>
            <a:lvl2pPr lvl="1" algn="ctr">
              <a:lnSpc>
                <a:spcPct val="90000"/>
              </a:lnSpc>
              <a:spcBef>
                <a:spcPts val="500"/>
              </a:spcBef>
              <a:spcAft>
                <a:spcPts val="0"/>
              </a:spcAft>
              <a:buClr>
                <a:schemeClr val="dk1"/>
              </a:buClr>
              <a:buSzPts val="2000"/>
              <a:buNone/>
              <a:defRPr sz="2000"/>
            </a:lvl2pPr>
            <a:lvl3pPr lvl="2" algn="ctr">
              <a:lnSpc>
                <a:spcPct val="90000"/>
              </a:lnSpc>
              <a:spcBef>
                <a:spcPts val="500"/>
              </a:spcBef>
              <a:spcAft>
                <a:spcPts val="0"/>
              </a:spcAft>
              <a:buClr>
                <a:schemeClr val="dk1"/>
              </a:buClr>
              <a:buSzPts val="1800"/>
              <a:buNone/>
              <a:defRPr sz="1800"/>
            </a:lvl3pPr>
            <a:lvl4pPr lvl="3" algn="ctr">
              <a:lnSpc>
                <a:spcPct val="90000"/>
              </a:lnSpc>
              <a:spcBef>
                <a:spcPts val="500"/>
              </a:spcBef>
              <a:spcAft>
                <a:spcPts val="0"/>
              </a:spcAft>
              <a:buClr>
                <a:schemeClr val="dk1"/>
              </a:buClr>
              <a:buSzPts val="1600"/>
              <a:buNone/>
              <a:defRPr sz="1600"/>
            </a:lvl4pPr>
            <a:lvl5pPr lvl="4" algn="ctr">
              <a:lnSpc>
                <a:spcPct val="90000"/>
              </a:lnSpc>
              <a:spcBef>
                <a:spcPts val="500"/>
              </a:spcBef>
              <a:spcAft>
                <a:spcPts val="0"/>
              </a:spcAft>
              <a:buClr>
                <a:schemeClr val="dk1"/>
              </a:buClr>
              <a:buSzPts val="1600"/>
              <a:buNone/>
              <a:defRPr sz="1600"/>
            </a:lvl5pPr>
            <a:lvl6pPr lvl="5" algn="ctr">
              <a:lnSpc>
                <a:spcPct val="90000"/>
              </a:lnSpc>
              <a:spcBef>
                <a:spcPts val="500"/>
              </a:spcBef>
              <a:spcAft>
                <a:spcPts val="0"/>
              </a:spcAft>
              <a:buClr>
                <a:schemeClr val="dk1"/>
              </a:buClr>
              <a:buSzPts val="1600"/>
              <a:buNone/>
              <a:defRPr sz="1600"/>
            </a:lvl6pPr>
            <a:lvl7pPr lvl="6" algn="ctr">
              <a:lnSpc>
                <a:spcPct val="90000"/>
              </a:lnSpc>
              <a:spcBef>
                <a:spcPts val="500"/>
              </a:spcBef>
              <a:spcAft>
                <a:spcPts val="0"/>
              </a:spcAft>
              <a:buClr>
                <a:schemeClr val="dk1"/>
              </a:buClr>
              <a:buSzPts val="1600"/>
              <a:buNone/>
              <a:defRPr sz="1600"/>
            </a:lvl7pPr>
            <a:lvl8pPr lvl="7" algn="ctr">
              <a:lnSpc>
                <a:spcPct val="90000"/>
              </a:lnSpc>
              <a:spcBef>
                <a:spcPts val="500"/>
              </a:spcBef>
              <a:spcAft>
                <a:spcPts val="0"/>
              </a:spcAft>
              <a:buClr>
                <a:schemeClr val="dk1"/>
              </a:buClr>
              <a:buSzPts val="1600"/>
              <a:buNone/>
              <a:defRPr sz="1600"/>
            </a:lvl8pPr>
            <a:lvl9pPr lvl="8" algn="ctr">
              <a:lnSpc>
                <a:spcPct val="90000"/>
              </a:lnSpc>
              <a:spcBef>
                <a:spcPts val="500"/>
              </a:spcBef>
              <a:spcAft>
                <a:spcPts val="0"/>
              </a:spcAft>
              <a:buClr>
                <a:schemeClr val="dk1"/>
              </a:buClr>
              <a:buSzPts val="1600"/>
              <a:buNone/>
              <a:defRPr sz="1600"/>
            </a:lvl9pPr>
          </a:lstStyle>
          <a:p>
            <a:endParaRPr/>
          </a:p>
        </p:txBody>
      </p:sp>
      <p:sp>
        <p:nvSpPr>
          <p:cNvPr id="18" name="Google Shape;18;p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140466254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ytuł i zawartość" type="obj">
  <p:cSld name="Tytuł i zawartość">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3" name="Google Shape;23;p7"/>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24" name="Google Shape;24;p7"/>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5" name="Google Shape;25;p7"/>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6" name="Google Shape;26;p7"/>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313325317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Nagłówek sekcji" type="secHead">
  <p:cSld name="Nagłówek sekcji">
    <p:spTree>
      <p:nvGrpSpPr>
        <p:cNvPr id="1" name="Shape 27"/>
        <p:cNvGrpSpPr/>
        <p:nvPr/>
      </p:nvGrpSpPr>
      <p:grpSpPr>
        <a:xfrm>
          <a:off x="0" y="0"/>
          <a:ext cx="0" cy="0"/>
          <a:chOff x="0" y="0"/>
          <a:chExt cx="0" cy="0"/>
        </a:xfrm>
      </p:grpSpPr>
      <p:sp>
        <p:nvSpPr>
          <p:cNvPr id="28" name="Google Shape;28;p8"/>
          <p:cNvSpPr txBox="1">
            <a:spLocks noGrp="1"/>
          </p:cNvSpPr>
          <p:nvPr>
            <p:ph type="title"/>
          </p:nvPr>
        </p:nvSpPr>
        <p:spPr>
          <a:xfrm>
            <a:off x="831850" y="1709738"/>
            <a:ext cx="10515600" cy="2852737"/>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6000"/>
              <a:buFont typeface="Calibri"/>
              <a:buNone/>
              <a:defRPr sz="60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9" name="Google Shape;29;p8"/>
          <p:cNvSpPr txBox="1">
            <a:spLocks noGrp="1"/>
          </p:cNvSpPr>
          <p:nvPr>
            <p:ph type="body" idx="1"/>
          </p:nvPr>
        </p:nvSpPr>
        <p:spPr>
          <a:xfrm>
            <a:off x="831850" y="4589463"/>
            <a:ext cx="10515600" cy="1500187"/>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rgbClr val="888888"/>
              </a:buClr>
              <a:buSzPts val="2400"/>
              <a:buNone/>
              <a:defRPr sz="2400">
                <a:solidFill>
                  <a:srgbClr val="888888"/>
                </a:solidFill>
              </a:defRPr>
            </a:lvl1pPr>
            <a:lvl2pPr marL="914400" lvl="1" indent="-228600" algn="l">
              <a:lnSpc>
                <a:spcPct val="90000"/>
              </a:lnSpc>
              <a:spcBef>
                <a:spcPts val="500"/>
              </a:spcBef>
              <a:spcAft>
                <a:spcPts val="0"/>
              </a:spcAft>
              <a:buClr>
                <a:srgbClr val="888888"/>
              </a:buClr>
              <a:buSzPts val="2000"/>
              <a:buNone/>
              <a:defRPr sz="2000">
                <a:solidFill>
                  <a:srgbClr val="888888"/>
                </a:solidFill>
              </a:defRPr>
            </a:lvl2pPr>
            <a:lvl3pPr marL="1371600" lvl="2" indent="-228600" algn="l">
              <a:lnSpc>
                <a:spcPct val="90000"/>
              </a:lnSpc>
              <a:spcBef>
                <a:spcPts val="500"/>
              </a:spcBef>
              <a:spcAft>
                <a:spcPts val="0"/>
              </a:spcAft>
              <a:buClr>
                <a:srgbClr val="888888"/>
              </a:buClr>
              <a:buSzPts val="1800"/>
              <a:buNone/>
              <a:defRPr sz="1800">
                <a:solidFill>
                  <a:srgbClr val="888888"/>
                </a:solidFill>
              </a:defRPr>
            </a:lvl3pPr>
            <a:lvl4pPr marL="1828800" lvl="3" indent="-228600" algn="l">
              <a:lnSpc>
                <a:spcPct val="90000"/>
              </a:lnSpc>
              <a:spcBef>
                <a:spcPts val="500"/>
              </a:spcBef>
              <a:spcAft>
                <a:spcPts val="0"/>
              </a:spcAft>
              <a:buClr>
                <a:srgbClr val="888888"/>
              </a:buClr>
              <a:buSzPts val="1600"/>
              <a:buNone/>
              <a:defRPr sz="1600">
                <a:solidFill>
                  <a:srgbClr val="888888"/>
                </a:solidFill>
              </a:defRPr>
            </a:lvl4pPr>
            <a:lvl5pPr marL="2286000" lvl="4" indent="-228600" algn="l">
              <a:lnSpc>
                <a:spcPct val="90000"/>
              </a:lnSpc>
              <a:spcBef>
                <a:spcPts val="500"/>
              </a:spcBef>
              <a:spcAft>
                <a:spcPts val="0"/>
              </a:spcAft>
              <a:buClr>
                <a:srgbClr val="888888"/>
              </a:buClr>
              <a:buSzPts val="1600"/>
              <a:buNone/>
              <a:defRPr sz="1600">
                <a:solidFill>
                  <a:srgbClr val="888888"/>
                </a:solidFill>
              </a:defRPr>
            </a:lvl5pPr>
            <a:lvl6pPr marL="2743200" lvl="5" indent="-228600" algn="l">
              <a:lnSpc>
                <a:spcPct val="90000"/>
              </a:lnSpc>
              <a:spcBef>
                <a:spcPts val="500"/>
              </a:spcBef>
              <a:spcAft>
                <a:spcPts val="0"/>
              </a:spcAft>
              <a:buClr>
                <a:srgbClr val="888888"/>
              </a:buClr>
              <a:buSzPts val="1600"/>
              <a:buNone/>
              <a:defRPr sz="1600">
                <a:solidFill>
                  <a:srgbClr val="888888"/>
                </a:solidFill>
              </a:defRPr>
            </a:lvl6pPr>
            <a:lvl7pPr marL="3200400" lvl="6" indent="-228600" algn="l">
              <a:lnSpc>
                <a:spcPct val="90000"/>
              </a:lnSpc>
              <a:spcBef>
                <a:spcPts val="500"/>
              </a:spcBef>
              <a:spcAft>
                <a:spcPts val="0"/>
              </a:spcAft>
              <a:buClr>
                <a:srgbClr val="888888"/>
              </a:buClr>
              <a:buSzPts val="1600"/>
              <a:buNone/>
              <a:defRPr sz="1600">
                <a:solidFill>
                  <a:srgbClr val="888888"/>
                </a:solidFill>
              </a:defRPr>
            </a:lvl7pPr>
            <a:lvl8pPr marL="3657600" lvl="7" indent="-228600" algn="l">
              <a:lnSpc>
                <a:spcPct val="90000"/>
              </a:lnSpc>
              <a:spcBef>
                <a:spcPts val="500"/>
              </a:spcBef>
              <a:spcAft>
                <a:spcPts val="0"/>
              </a:spcAft>
              <a:buClr>
                <a:srgbClr val="888888"/>
              </a:buClr>
              <a:buSzPts val="1600"/>
              <a:buNone/>
              <a:defRPr sz="1600">
                <a:solidFill>
                  <a:srgbClr val="888888"/>
                </a:solidFill>
              </a:defRPr>
            </a:lvl8pPr>
            <a:lvl9pPr marL="4114800" lvl="8" indent="-228600" algn="l">
              <a:lnSpc>
                <a:spcPct val="90000"/>
              </a:lnSpc>
              <a:spcBef>
                <a:spcPts val="500"/>
              </a:spcBef>
              <a:spcAft>
                <a:spcPts val="0"/>
              </a:spcAft>
              <a:buClr>
                <a:srgbClr val="888888"/>
              </a:buClr>
              <a:buSzPts val="1600"/>
              <a:buNone/>
              <a:defRPr sz="1600">
                <a:solidFill>
                  <a:srgbClr val="888888"/>
                </a:solidFill>
              </a:defRPr>
            </a:lvl9pPr>
          </a:lstStyle>
          <a:p>
            <a:endParaRPr/>
          </a:p>
        </p:txBody>
      </p:sp>
      <p:sp>
        <p:nvSpPr>
          <p:cNvPr id="30" name="Google Shape;30;p8"/>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1" name="Google Shape;31;p8"/>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2" name="Google Shape;32;p8"/>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10345842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Slajd tytułowy_02_pasek logotypów">
    <p:spTree>
      <p:nvGrpSpPr>
        <p:cNvPr id="1" name=""/>
        <p:cNvGrpSpPr/>
        <p:nvPr/>
      </p:nvGrpSpPr>
      <p:grpSpPr>
        <a:xfrm>
          <a:off x="0" y="0"/>
          <a:ext cx="0" cy="0"/>
          <a:chOff x="0" y="0"/>
          <a:chExt cx="0" cy="0"/>
        </a:xfrm>
      </p:grpSpPr>
      <p:sp>
        <p:nvSpPr>
          <p:cNvPr id="6" name="Prostokąt 5">
            <a:extLst>
              <a:ext uri="{FF2B5EF4-FFF2-40B4-BE49-F238E27FC236}">
                <a16:creationId xmlns:a16="http://schemas.microsoft.com/office/drawing/2014/main" id="{15136254-0C32-4DC9-B172-81E8CE4E765D}"/>
              </a:ext>
            </a:extLst>
          </p:cNvPr>
          <p:cNvSpPr/>
          <p:nvPr userDrawn="1"/>
        </p:nvSpPr>
        <p:spPr>
          <a:xfrm rot="2700000">
            <a:off x="6592705" y="1629000"/>
            <a:ext cx="3600000" cy="360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0" name="Symbol zastępczy obrazu 49">
            <a:extLst>
              <a:ext uri="{FF2B5EF4-FFF2-40B4-BE49-F238E27FC236}">
                <a16:creationId xmlns:a16="http://schemas.microsoft.com/office/drawing/2014/main" id="{A13A4C20-D5E9-4999-9DD5-CF3765FC2DB1}"/>
              </a:ext>
            </a:extLst>
          </p:cNvPr>
          <p:cNvSpPr>
            <a:spLocks noGrp="1"/>
          </p:cNvSpPr>
          <p:nvPr userDrawn="1">
            <p:ph type="pic" sz="quarter" idx="13" hasCustomPrompt="1"/>
          </p:nvPr>
        </p:nvSpPr>
        <p:spPr>
          <a:xfrm>
            <a:off x="6089116" y="2"/>
            <a:ext cx="6102884" cy="6857999"/>
          </a:xfrm>
          <a:custGeom>
            <a:avLst/>
            <a:gdLst>
              <a:gd name="connsiteX0" fmla="*/ 3428999 w 6102884"/>
              <a:gd name="connsiteY0" fmla="*/ 0 h 6857999"/>
              <a:gd name="connsiteX1" fmla="*/ 6102884 w 6102884"/>
              <a:gd name="connsiteY1" fmla="*/ 0 h 6857999"/>
              <a:gd name="connsiteX2" fmla="*/ 6102884 w 6102884"/>
              <a:gd name="connsiteY2" fmla="*/ 6857999 h 6857999"/>
              <a:gd name="connsiteX3" fmla="*/ 3429000 w 6102884"/>
              <a:gd name="connsiteY3" fmla="*/ 6857999 h 6857999"/>
              <a:gd name="connsiteX4" fmla="*/ 0 w 6102884"/>
              <a:gd name="connsiteY4" fmla="*/ 3428999 h 685799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102884" h="6857999">
                <a:moveTo>
                  <a:pt x="3428999" y="0"/>
                </a:moveTo>
                <a:lnTo>
                  <a:pt x="6102884" y="0"/>
                </a:lnTo>
                <a:lnTo>
                  <a:pt x="6102884" y="6857999"/>
                </a:lnTo>
                <a:lnTo>
                  <a:pt x="3429000" y="6857999"/>
                </a:lnTo>
                <a:lnTo>
                  <a:pt x="0" y="3428999"/>
                </a:lnTo>
                <a:close/>
              </a:path>
            </a:pathLst>
          </a:custGeom>
          <a:solidFill>
            <a:schemeClr val="bg1">
              <a:lumMod val="85000"/>
            </a:schemeClr>
          </a:solidFill>
        </p:spPr>
        <p:txBody>
          <a:bodyPr wrap="square" anchor="ctr">
            <a:noAutofit/>
          </a:bodyPr>
          <a:lstStyle>
            <a:lvl1pPr algn="ctr">
              <a:defRPr/>
            </a:lvl1pPr>
          </a:lstStyle>
          <a:p>
            <a:r>
              <a:rPr lang="pl-PL" dirty="0"/>
              <a:t>Kliknij, aby wstawić obraz</a:t>
            </a:r>
          </a:p>
        </p:txBody>
      </p:sp>
      <p:sp>
        <p:nvSpPr>
          <p:cNvPr id="2" name="Tytuł 1">
            <a:extLst>
              <a:ext uri="{FF2B5EF4-FFF2-40B4-BE49-F238E27FC236}">
                <a16:creationId xmlns:a16="http://schemas.microsoft.com/office/drawing/2014/main" id="{139B5733-4BF2-443A-9586-B931BF1CEB39}"/>
              </a:ext>
            </a:extLst>
          </p:cNvPr>
          <p:cNvSpPr>
            <a:spLocks noGrp="1"/>
          </p:cNvSpPr>
          <p:nvPr userDrawn="1">
            <p:ph type="ctrTitle" hasCustomPrompt="1"/>
          </p:nvPr>
        </p:nvSpPr>
        <p:spPr>
          <a:xfrm>
            <a:off x="311920" y="2700883"/>
            <a:ext cx="5304089" cy="1103296"/>
          </a:xfrm>
        </p:spPr>
        <p:txBody>
          <a:bodyPr anchor="b">
            <a:normAutofit/>
          </a:bodyPr>
          <a:lstStyle>
            <a:lvl1pPr algn="l">
              <a:defRPr sz="4000"/>
            </a:lvl1pPr>
          </a:lstStyle>
          <a:p>
            <a:r>
              <a:rPr lang="pl-PL" dirty="0"/>
              <a:t>Kliknij aby dodać tytuł prezentacji</a:t>
            </a:r>
          </a:p>
        </p:txBody>
      </p:sp>
      <p:sp>
        <p:nvSpPr>
          <p:cNvPr id="3" name="Podtytuł 2">
            <a:extLst>
              <a:ext uri="{FF2B5EF4-FFF2-40B4-BE49-F238E27FC236}">
                <a16:creationId xmlns:a16="http://schemas.microsoft.com/office/drawing/2014/main" id="{8FF1E875-CBE7-4C0F-8D37-405D0C17229B}"/>
              </a:ext>
            </a:extLst>
          </p:cNvPr>
          <p:cNvSpPr>
            <a:spLocks noGrp="1"/>
          </p:cNvSpPr>
          <p:nvPr userDrawn="1">
            <p:ph type="subTitle" idx="1" hasCustomPrompt="1"/>
          </p:nvPr>
        </p:nvSpPr>
        <p:spPr>
          <a:xfrm>
            <a:off x="321444" y="3865925"/>
            <a:ext cx="5304089" cy="765118"/>
          </a:xfrm>
        </p:spPr>
        <p:txBody>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dodać podtytuł prezentacji</a:t>
            </a:r>
          </a:p>
        </p:txBody>
      </p:sp>
      <p:sp>
        <p:nvSpPr>
          <p:cNvPr id="5" name="Symbol zastępczy daty 4">
            <a:extLst>
              <a:ext uri="{FF2B5EF4-FFF2-40B4-BE49-F238E27FC236}">
                <a16:creationId xmlns:a16="http://schemas.microsoft.com/office/drawing/2014/main" id="{71094DE5-2D50-443A-8F39-57745848E7AC}"/>
              </a:ext>
            </a:extLst>
          </p:cNvPr>
          <p:cNvSpPr>
            <a:spLocks noGrp="1"/>
          </p:cNvSpPr>
          <p:nvPr userDrawn="1">
            <p:ph type="dt" sz="half" idx="14"/>
          </p:nvPr>
        </p:nvSpPr>
        <p:spPr/>
        <p:txBody>
          <a:bodyPr/>
          <a:lstStyle/>
          <a:p>
            <a:fld id="{94C6DE58-420A-477B-9261-217EC1B570F4}" type="datetimeFigureOut">
              <a:rPr lang="pl-PL" smtClean="0"/>
              <a:pPr/>
              <a:t>2023-04-20</a:t>
            </a:fld>
            <a:endParaRPr lang="pl-PL" dirty="0"/>
          </a:p>
        </p:txBody>
      </p:sp>
      <p:sp>
        <p:nvSpPr>
          <p:cNvPr id="8" name="Symbol zastępczy stopki 7">
            <a:extLst>
              <a:ext uri="{FF2B5EF4-FFF2-40B4-BE49-F238E27FC236}">
                <a16:creationId xmlns:a16="http://schemas.microsoft.com/office/drawing/2014/main" id="{2D4F6D6F-5F98-4CFE-8EC5-39440C572ED4}"/>
              </a:ext>
            </a:extLst>
          </p:cNvPr>
          <p:cNvSpPr>
            <a:spLocks noGrp="1"/>
          </p:cNvSpPr>
          <p:nvPr userDrawn="1">
            <p:ph type="ftr" sz="quarter" idx="15"/>
          </p:nvPr>
        </p:nvSpPr>
        <p:spPr/>
        <p:txBody>
          <a:bodyPr/>
          <a:lstStyle/>
          <a:p>
            <a:r>
              <a:rPr lang="pl-PL"/>
              <a:t>Stopka</a:t>
            </a:r>
            <a:endParaRPr lang="pl-PL" dirty="0"/>
          </a:p>
        </p:txBody>
      </p:sp>
      <p:sp>
        <p:nvSpPr>
          <p:cNvPr id="11" name="Symbol zastępczy numeru slajdu 10">
            <a:extLst>
              <a:ext uri="{FF2B5EF4-FFF2-40B4-BE49-F238E27FC236}">
                <a16:creationId xmlns:a16="http://schemas.microsoft.com/office/drawing/2014/main" id="{96D0A099-E155-4D39-9919-80E9F182607B}"/>
              </a:ext>
            </a:extLst>
          </p:cNvPr>
          <p:cNvSpPr>
            <a:spLocks noGrp="1"/>
          </p:cNvSpPr>
          <p:nvPr userDrawn="1">
            <p:ph type="sldNum" sz="quarter" idx="16"/>
          </p:nvPr>
        </p:nvSpPr>
        <p:spPr/>
        <p:txBody>
          <a:bodyPr/>
          <a:lstStyle/>
          <a:p>
            <a:fld id="{C5A4E033-3F1E-4A9C-A52E-327A41CE32BF}" type="slidenum">
              <a:rPr lang="pl-PL" smtClean="0"/>
              <a:pPr/>
              <a:t>‹#›</a:t>
            </a:fld>
            <a:endParaRPr lang="pl-PL"/>
          </a:p>
        </p:txBody>
      </p:sp>
    </p:spTree>
    <p:extLst>
      <p:ext uri="{BB962C8B-B14F-4D97-AF65-F5344CB8AC3E}">
        <p14:creationId xmlns:p14="http://schemas.microsoft.com/office/powerpoint/2010/main" val="74009981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Dwa elementy zawartości" type="twoObj">
  <p:cSld name="Dwa elementy zawartości">
    <p:spTree>
      <p:nvGrpSpPr>
        <p:cNvPr id="1" name="Shape 33"/>
        <p:cNvGrpSpPr/>
        <p:nvPr/>
      </p:nvGrpSpPr>
      <p:grpSpPr>
        <a:xfrm>
          <a:off x="0" y="0"/>
          <a:ext cx="0" cy="0"/>
          <a:chOff x="0" y="0"/>
          <a:chExt cx="0" cy="0"/>
        </a:xfrm>
      </p:grpSpPr>
      <p:sp>
        <p:nvSpPr>
          <p:cNvPr id="34" name="Google Shape;34;p9"/>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5" name="Google Shape;35;p9"/>
          <p:cNvSpPr txBox="1">
            <a:spLocks noGrp="1"/>
          </p:cNvSpPr>
          <p:nvPr>
            <p:ph type="body" idx="1"/>
          </p:nvPr>
        </p:nvSpPr>
        <p:spPr>
          <a:xfrm>
            <a:off x="838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6" name="Google Shape;36;p9"/>
          <p:cNvSpPr txBox="1">
            <a:spLocks noGrp="1"/>
          </p:cNvSpPr>
          <p:nvPr>
            <p:ph type="body" idx="2"/>
          </p:nvPr>
        </p:nvSpPr>
        <p:spPr>
          <a:xfrm>
            <a:off x="6172200" y="1825625"/>
            <a:ext cx="5181600" cy="435133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37" name="Google Shape;37;p9"/>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8" name="Google Shape;38;p9"/>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9" name="Google Shape;39;p9"/>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09158595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Porównanie" type="twoTxTwoObj">
  <p:cSld name="Porównanie">
    <p:spTree>
      <p:nvGrpSpPr>
        <p:cNvPr id="1" name="Shape 40"/>
        <p:cNvGrpSpPr/>
        <p:nvPr/>
      </p:nvGrpSpPr>
      <p:grpSpPr>
        <a:xfrm>
          <a:off x="0" y="0"/>
          <a:ext cx="0" cy="0"/>
          <a:chOff x="0" y="0"/>
          <a:chExt cx="0" cy="0"/>
        </a:xfrm>
      </p:grpSpPr>
      <p:sp>
        <p:nvSpPr>
          <p:cNvPr id="41" name="Google Shape;41;p10"/>
          <p:cNvSpPr txBox="1">
            <a:spLocks noGrp="1"/>
          </p:cNvSpPr>
          <p:nvPr>
            <p:ph type="title"/>
          </p:nvPr>
        </p:nvSpPr>
        <p:spPr>
          <a:xfrm>
            <a:off x="839788"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2" name="Google Shape;42;p10"/>
          <p:cNvSpPr txBox="1">
            <a:spLocks noGrp="1"/>
          </p:cNvSpPr>
          <p:nvPr>
            <p:ph type="body" idx="1"/>
          </p:nvPr>
        </p:nvSpPr>
        <p:spPr>
          <a:xfrm>
            <a:off x="839788" y="1681163"/>
            <a:ext cx="5157787"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3" name="Google Shape;43;p10"/>
          <p:cNvSpPr txBox="1">
            <a:spLocks noGrp="1"/>
          </p:cNvSpPr>
          <p:nvPr>
            <p:ph type="body" idx="2"/>
          </p:nvPr>
        </p:nvSpPr>
        <p:spPr>
          <a:xfrm>
            <a:off x="839788" y="2505075"/>
            <a:ext cx="5157787"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4" name="Google Shape;44;p10"/>
          <p:cNvSpPr txBox="1">
            <a:spLocks noGrp="1"/>
          </p:cNvSpPr>
          <p:nvPr>
            <p:ph type="body" idx="3"/>
          </p:nvPr>
        </p:nvSpPr>
        <p:spPr>
          <a:xfrm>
            <a:off x="6172200" y="1681163"/>
            <a:ext cx="5183188" cy="823912"/>
          </a:xfrm>
          <a:prstGeom prst="rect">
            <a:avLst/>
          </a:prstGeom>
          <a:noFill/>
          <a:ln>
            <a:noFill/>
          </a:ln>
        </p:spPr>
        <p:txBody>
          <a:bodyPr spcFirstLastPara="1" wrap="square" lIns="91425" tIns="45700" rIns="91425" bIns="45700" anchor="b" anchorCtr="0">
            <a:normAutofit/>
          </a:bodyPr>
          <a:lstStyle>
            <a:lvl1pPr marL="457200" lvl="0" indent="-228600" algn="l">
              <a:lnSpc>
                <a:spcPct val="90000"/>
              </a:lnSpc>
              <a:spcBef>
                <a:spcPts val="1000"/>
              </a:spcBef>
              <a:spcAft>
                <a:spcPts val="0"/>
              </a:spcAft>
              <a:buClr>
                <a:schemeClr val="dk1"/>
              </a:buClr>
              <a:buSzPts val="2400"/>
              <a:buNone/>
              <a:defRPr sz="2400" b="1"/>
            </a:lvl1pPr>
            <a:lvl2pPr marL="914400" lvl="1" indent="-228600" algn="l">
              <a:lnSpc>
                <a:spcPct val="90000"/>
              </a:lnSpc>
              <a:spcBef>
                <a:spcPts val="500"/>
              </a:spcBef>
              <a:spcAft>
                <a:spcPts val="0"/>
              </a:spcAft>
              <a:buClr>
                <a:schemeClr val="dk1"/>
              </a:buClr>
              <a:buSzPts val="2000"/>
              <a:buNone/>
              <a:defRPr sz="2000" b="1"/>
            </a:lvl2pPr>
            <a:lvl3pPr marL="1371600" lvl="2" indent="-228600" algn="l">
              <a:lnSpc>
                <a:spcPct val="90000"/>
              </a:lnSpc>
              <a:spcBef>
                <a:spcPts val="500"/>
              </a:spcBef>
              <a:spcAft>
                <a:spcPts val="0"/>
              </a:spcAft>
              <a:buClr>
                <a:schemeClr val="dk1"/>
              </a:buClr>
              <a:buSzPts val="1800"/>
              <a:buNone/>
              <a:defRPr sz="1800" b="1"/>
            </a:lvl3pPr>
            <a:lvl4pPr marL="1828800" lvl="3" indent="-228600" algn="l">
              <a:lnSpc>
                <a:spcPct val="90000"/>
              </a:lnSpc>
              <a:spcBef>
                <a:spcPts val="500"/>
              </a:spcBef>
              <a:spcAft>
                <a:spcPts val="0"/>
              </a:spcAft>
              <a:buClr>
                <a:schemeClr val="dk1"/>
              </a:buClr>
              <a:buSzPts val="1600"/>
              <a:buNone/>
              <a:defRPr sz="1600" b="1"/>
            </a:lvl4pPr>
            <a:lvl5pPr marL="2286000" lvl="4" indent="-228600" algn="l">
              <a:lnSpc>
                <a:spcPct val="90000"/>
              </a:lnSpc>
              <a:spcBef>
                <a:spcPts val="500"/>
              </a:spcBef>
              <a:spcAft>
                <a:spcPts val="0"/>
              </a:spcAft>
              <a:buClr>
                <a:schemeClr val="dk1"/>
              </a:buClr>
              <a:buSzPts val="1600"/>
              <a:buNone/>
              <a:defRPr sz="1600" b="1"/>
            </a:lvl5pPr>
            <a:lvl6pPr marL="2743200" lvl="5" indent="-228600" algn="l">
              <a:lnSpc>
                <a:spcPct val="90000"/>
              </a:lnSpc>
              <a:spcBef>
                <a:spcPts val="500"/>
              </a:spcBef>
              <a:spcAft>
                <a:spcPts val="0"/>
              </a:spcAft>
              <a:buClr>
                <a:schemeClr val="dk1"/>
              </a:buClr>
              <a:buSzPts val="1600"/>
              <a:buNone/>
              <a:defRPr sz="1600" b="1"/>
            </a:lvl6pPr>
            <a:lvl7pPr marL="3200400" lvl="6" indent="-228600" algn="l">
              <a:lnSpc>
                <a:spcPct val="90000"/>
              </a:lnSpc>
              <a:spcBef>
                <a:spcPts val="500"/>
              </a:spcBef>
              <a:spcAft>
                <a:spcPts val="0"/>
              </a:spcAft>
              <a:buClr>
                <a:schemeClr val="dk1"/>
              </a:buClr>
              <a:buSzPts val="1600"/>
              <a:buNone/>
              <a:defRPr sz="1600" b="1"/>
            </a:lvl7pPr>
            <a:lvl8pPr marL="3657600" lvl="7" indent="-228600" algn="l">
              <a:lnSpc>
                <a:spcPct val="90000"/>
              </a:lnSpc>
              <a:spcBef>
                <a:spcPts val="500"/>
              </a:spcBef>
              <a:spcAft>
                <a:spcPts val="0"/>
              </a:spcAft>
              <a:buClr>
                <a:schemeClr val="dk1"/>
              </a:buClr>
              <a:buSzPts val="1600"/>
              <a:buNone/>
              <a:defRPr sz="1600" b="1"/>
            </a:lvl8pPr>
            <a:lvl9pPr marL="4114800" lvl="8" indent="-228600" algn="l">
              <a:lnSpc>
                <a:spcPct val="90000"/>
              </a:lnSpc>
              <a:spcBef>
                <a:spcPts val="500"/>
              </a:spcBef>
              <a:spcAft>
                <a:spcPts val="0"/>
              </a:spcAft>
              <a:buClr>
                <a:schemeClr val="dk1"/>
              </a:buClr>
              <a:buSzPts val="1600"/>
              <a:buNone/>
              <a:defRPr sz="1600" b="1"/>
            </a:lvl9pPr>
          </a:lstStyle>
          <a:p>
            <a:endParaRPr/>
          </a:p>
        </p:txBody>
      </p:sp>
      <p:sp>
        <p:nvSpPr>
          <p:cNvPr id="45" name="Google Shape;45;p10"/>
          <p:cNvSpPr txBox="1">
            <a:spLocks noGrp="1"/>
          </p:cNvSpPr>
          <p:nvPr>
            <p:ph type="body" idx="4"/>
          </p:nvPr>
        </p:nvSpPr>
        <p:spPr>
          <a:xfrm>
            <a:off x="6172200" y="2505075"/>
            <a:ext cx="5183188" cy="3684588"/>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46" name="Google Shape;46;p10"/>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7" name="Google Shape;47;p10"/>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8" name="Google Shape;48;p10"/>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6503664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Tylko tytuł" type="titleOnly">
  <p:cSld name="Tylko tytuł">
    <p:spTree>
      <p:nvGrpSpPr>
        <p:cNvPr id="1" name="Shape 49"/>
        <p:cNvGrpSpPr/>
        <p:nvPr/>
      </p:nvGrpSpPr>
      <p:grpSpPr>
        <a:xfrm>
          <a:off x="0" y="0"/>
          <a:ext cx="0" cy="0"/>
          <a:chOff x="0" y="0"/>
          <a:chExt cx="0" cy="0"/>
        </a:xfrm>
      </p:grpSpPr>
      <p:sp>
        <p:nvSpPr>
          <p:cNvPr id="50" name="Google Shape;50;p11"/>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1" name="Google Shape;51;p11"/>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11"/>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3" name="Google Shape;53;p11"/>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50591613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Pusty" type="blank">
  <p:cSld name="Pusty">
    <p:spTree>
      <p:nvGrpSpPr>
        <p:cNvPr id="1" name="Shape 54"/>
        <p:cNvGrpSpPr/>
        <p:nvPr/>
      </p:nvGrpSpPr>
      <p:grpSpPr>
        <a:xfrm>
          <a:off x="0" y="0"/>
          <a:ext cx="0" cy="0"/>
          <a:chOff x="0" y="0"/>
          <a:chExt cx="0" cy="0"/>
        </a:xfrm>
      </p:grpSpPr>
      <p:sp>
        <p:nvSpPr>
          <p:cNvPr id="55" name="Google Shape;55;p12"/>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12"/>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12"/>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91113461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Zawartość z podpisem" type="objTx">
  <p:cSld name="Zawartość z podpisem">
    <p:spTree>
      <p:nvGrpSpPr>
        <p:cNvPr id="1" name="Shape 58"/>
        <p:cNvGrpSpPr/>
        <p:nvPr/>
      </p:nvGrpSpPr>
      <p:grpSpPr>
        <a:xfrm>
          <a:off x="0" y="0"/>
          <a:ext cx="0" cy="0"/>
          <a:chOff x="0" y="0"/>
          <a:chExt cx="0" cy="0"/>
        </a:xfrm>
      </p:grpSpPr>
      <p:sp>
        <p:nvSpPr>
          <p:cNvPr id="59" name="Google Shape;59;p13"/>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13"/>
          <p:cNvSpPr txBox="1">
            <a:spLocks noGrp="1"/>
          </p:cNvSpPr>
          <p:nvPr>
            <p:ph type="body" idx="1"/>
          </p:nvPr>
        </p:nvSpPr>
        <p:spPr>
          <a:xfrm>
            <a:off x="5183188" y="987425"/>
            <a:ext cx="6172200" cy="4873625"/>
          </a:xfrm>
          <a:prstGeom prst="rect">
            <a:avLst/>
          </a:prstGeom>
          <a:noFill/>
          <a:ln>
            <a:noFill/>
          </a:ln>
        </p:spPr>
        <p:txBody>
          <a:bodyPr spcFirstLastPara="1" wrap="square" lIns="91425" tIns="45700" rIns="91425" bIns="45700" anchor="t" anchorCtr="0">
            <a:normAutofit/>
          </a:bodyPr>
          <a:lstStyle>
            <a:lvl1pPr marL="457200" lvl="0" indent="-431800" algn="l">
              <a:lnSpc>
                <a:spcPct val="90000"/>
              </a:lnSpc>
              <a:spcBef>
                <a:spcPts val="1000"/>
              </a:spcBef>
              <a:spcAft>
                <a:spcPts val="0"/>
              </a:spcAft>
              <a:buClr>
                <a:schemeClr val="dk1"/>
              </a:buClr>
              <a:buSzPts val="3200"/>
              <a:buChar char="•"/>
              <a:defRPr sz="3200"/>
            </a:lvl1pPr>
            <a:lvl2pPr marL="914400" lvl="1" indent="-406400" algn="l">
              <a:lnSpc>
                <a:spcPct val="90000"/>
              </a:lnSpc>
              <a:spcBef>
                <a:spcPts val="500"/>
              </a:spcBef>
              <a:spcAft>
                <a:spcPts val="0"/>
              </a:spcAft>
              <a:buClr>
                <a:schemeClr val="dk1"/>
              </a:buClr>
              <a:buSzPts val="2800"/>
              <a:buChar char="•"/>
              <a:defRPr sz="2800"/>
            </a:lvl2pPr>
            <a:lvl3pPr marL="1371600" lvl="2" indent="-381000" algn="l">
              <a:lnSpc>
                <a:spcPct val="90000"/>
              </a:lnSpc>
              <a:spcBef>
                <a:spcPts val="500"/>
              </a:spcBef>
              <a:spcAft>
                <a:spcPts val="0"/>
              </a:spcAft>
              <a:buClr>
                <a:schemeClr val="dk1"/>
              </a:buClr>
              <a:buSzPts val="2400"/>
              <a:buChar char="•"/>
              <a:defRPr sz="2400"/>
            </a:lvl3pPr>
            <a:lvl4pPr marL="1828800" lvl="3" indent="-355600" algn="l">
              <a:lnSpc>
                <a:spcPct val="90000"/>
              </a:lnSpc>
              <a:spcBef>
                <a:spcPts val="500"/>
              </a:spcBef>
              <a:spcAft>
                <a:spcPts val="0"/>
              </a:spcAft>
              <a:buClr>
                <a:schemeClr val="dk1"/>
              </a:buClr>
              <a:buSzPts val="2000"/>
              <a:buChar char="•"/>
              <a:defRPr sz="2000"/>
            </a:lvl4pPr>
            <a:lvl5pPr marL="2286000" lvl="4" indent="-355600" algn="l">
              <a:lnSpc>
                <a:spcPct val="90000"/>
              </a:lnSpc>
              <a:spcBef>
                <a:spcPts val="500"/>
              </a:spcBef>
              <a:spcAft>
                <a:spcPts val="0"/>
              </a:spcAft>
              <a:buClr>
                <a:schemeClr val="dk1"/>
              </a:buClr>
              <a:buSzPts val="2000"/>
              <a:buChar char="•"/>
              <a:defRPr sz="2000"/>
            </a:lvl5pPr>
            <a:lvl6pPr marL="2743200" lvl="5" indent="-355600" algn="l">
              <a:lnSpc>
                <a:spcPct val="90000"/>
              </a:lnSpc>
              <a:spcBef>
                <a:spcPts val="500"/>
              </a:spcBef>
              <a:spcAft>
                <a:spcPts val="0"/>
              </a:spcAft>
              <a:buClr>
                <a:schemeClr val="dk1"/>
              </a:buClr>
              <a:buSzPts val="2000"/>
              <a:buChar char="•"/>
              <a:defRPr sz="2000"/>
            </a:lvl6pPr>
            <a:lvl7pPr marL="3200400" lvl="6" indent="-355600" algn="l">
              <a:lnSpc>
                <a:spcPct val="90000"/>
              </a:lnSpc>
              <a:spcBef>
                <a:spcPts val="500"/>
              </a:spcBef>
              <a:spcAft>
                <a:spcPts val="0"/>
              </a:spcAft>
              <a:buClr>
                <a:schemeClr val="dk1"/>
              </a:buClr>
              <a:buSzPts val="2000"/>
              <a:buChar char="•"/>
              <a:defRPr sz="2000"/>
            </a:lvl7pPr>
            <a:lvl8pPr marL="3657600" lvl="7" indent="-355600" algn="l">
              <a:lnSpc>
                <a:spcPct val="90000"/>
              </a:lnSpc>
              <a:spcBef>
                <a:spcPts val="500"/>
              </a:spcBef>
              <a:spcAft>
                <a:spcPts val="0"/>
              </a:spcAft>
              <a:buClr>
                <a:schemeClr val="dk1"/>
              </a:buClr>
              <a:buSzPts val="2000"/>
              <a:buChar char="•"/>
              <a:defRPr sz="2000"/>
            </a:lvl8pPr>
            <a:lvl9pPr marL="4114800" lvl="8" indent="-355600" algn="l">
              <a:lnSpc>
                <a:spcPct val="90000"/>
              </a:lnSpc>
              <a:spcBef>
                <a:spcPts val="500"/>
              </a:spcBef>
              <a:spcAft>
                <a:spcPts val="0"/>
              </a:spcAft>
              <a:buClr>
                <a:schemeClr val="dk1"/>
              </a:buClr>
              <a:buSzPts val="2000"/>
              <a:buChar char="•"/>
              <a:defRPr sz="2000"/>
            </a:lvl9pPr>
          </a:lstStyle>
          <a:p>
            <a:endParaRPr/>
          </a:p>
        </p:txBody>
      </p:sp>
      <p:sp>
        <p:nvSpPr>
          <p:cNvPr id="61" name="Google Shape;61;p13"/>
          <p:cNvSpPr txBox="1">
            <a:spLocks noGrp="1"/>
          </p:cNvSpPr>
          <p:nvPr>
            <p:ph type="body" idx="2"/>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2" name="Google Shape;62;p13"/>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13"/>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13"/>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50562112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Obraz z podpisem" type="picTx">
  <p:cSld name="Obraz z podpisem">
    <p:spTree>
      <p:nvGrpSpPr>
        <p:cNvPr id="1" name="Shape 65"/>
        <p:cNvGrpSpPr/>
        <p:nvPr/>
      </p:nvGrpSpPr>
      <p:grpSpPr>
        <a:xfrm>
          <a:off x="0" y="0"/>
          <a:ext cx="0" cy="0"/>
          <a:chOff x="0" y="0"/>
          <a:chExt cx="0" cy="0"/>
        </a:xfrm>
      </p:grpSpPr>
      <p:sp>
        <p:nvSpPr>
          <p:cNvPr id="66" name="Google Shape;66;p14"/>
          <p:cNvSpPr txBox="1">
            <a:spLocks noGrp="1"/>
          </p:cNvSpPr>
          <p:nvPr>
            <p:ph type="title"/>
          </p:nvPr>
        </p:nvSpPr>
        <p:spPr>
          <a:xfrm>
            <a:off x="839788" y="457200"/>
            <a:ext cx="3932237" cy="1600200"/>
          </a:xfrm>
          <a:prstGeom prst="rect">
            <a:avLst/>
          </a:prstGeom>
          <a:noFill/>
          <a:ln>
            <a:noFill/>
          </a:ln>
        </p:spPr>
        <p:txBody>
          <a:bodyPr spcFirstLastPara="1" wrap="square" lIns="91425" tIns="45700" rIns="91425" bIns="45700" anchor="b" anchorCtr="0">
            <a:normAutofit/>
          </a:bodyPr>
          <a:lstStyle>
            <a:lvl1pPr lvl="0" algn="l">
              <a:lnSpc>
                <a:spcPct val="90000"/>
              </a:lnSpc>
              <a:spcBef>
                <a:spcPts val="0"/>
              </a:spcBef>
              <a:spcAft>
                <a:spcPts val="0"/>
              </a:spcAft>
              <a:buClr>
                <a:schemeClr val="dk1"/>
              </a:buClr>
              <a:buSzPts val="3200"/>
              <a:buFont typeface="Calibri"/>
              <a:buNone/>
              <a:defRPr sz="3200"/>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14"/>
          <p:cNvSpPr>
            <a:spLocks noGrp="1"/>
          </p:cNvSpPr>
          <p:nvPr>
            <p:ph type="pic" idx="2"/>
          </p:nvPr>
        </p:nvSpPr>
        <p:spPr>
          <a:xfrm>
            <a:off x="5183188" y="987425"/>
            <a:ext cx="6172200" cy="4873625"/>
          </a:xfrm>
          <a:prstGeom prst="rect">
            <a:avLst/>
          </a:prstGeom>
          <a:noFill/>
          <a:ln>
            <a:noFill/>
          </a:ln>
        </p:spPr>
      </p:sp>
      <p:sp>
        <p:nvSpPr>
          <p:cNvPr id="68" name="Google Shape;68;p14"/>
          <p:cNvSpPr txBox="1">
            <a:spLocks noGrp="1"/>
          </p:cNvSpPr>
          <p:nvPr>
            <p:ph type="body" idx="1"/>
          </p:nvPr>
        </p:nvSpPr>
        <p:spPr>
          <a:xfrm>
            <a:off x="839788" y="2057400"/>
            <a:ext cx="3932237" cy="3811588"/>
          </a:xfrm>
          <a:prstGeom prst="rect">
            <a:avLst/>
          </a:prstGeom>
          <a:noFill/>
          <a:ln>
            <a:noFill/>
          </a:ln>
        </p:spPr>
        <p:txBody>
          <a:bodyPr spcFirstLastPara="1" wrap="square" lIns="91425" tIns="45700" rIns="91425" bIns="45700" anchor="t" anchorCtr="0">
            <a:normAutofit/>
          </a:bodyPr>
          <a:lstStyle>
            <a:lvl1pPr marL="457200" lvl="0" indent="-228600" algn="l">
              <a:lnSpc>
                <a:spcPct val="90000"/>
              </a:lnSpc>
              <a:spcBef>
                <a:spcPts val="1000"/>
              </a:spcBef>
              <a:spcAft>
                <a:spcPts val="0"/>
              </a:spcAft>
              <a:buClr>
                <a:schemeClr val="dk1"/>
              </a:buClr>
              <a:buSzPts val="1600"/>
              <a:buNone/>
              <a:defRPr sz="1600"/>
            </a:lvl1pPr>
            <a:lvl2pPr marL="914400" lvl="1" indent="-228600" algn="l">
              <a:lnSpc>
                <a:spcPct val="90000"/>
              </a:lnSpc>
              <a:spcBef>
                <a:spcPts val="500"/>
              </a:spcBef>
              <a:spcAft>
                <a:spcPts val="0"/>
              </a:spcAft>
              <a:buClr>
                <a:schemeClr val="dk1"/>
              </a:buClr>
              <a:buSzPts val="1400"/>
              <a:buNone/>
              <a:defRPr sz="1400"/>
            </a:lvl2pPr>
            <a:lvl3pPr marL="1371600" lvl="2" indent="-228600" algn="l">
              <a:lnSpc>
                <a:spcPct val="90000"/>
              </a:lnSpc>
              <a:spcBef>
                <a:spcPts val="500"/>
              </a:spcBef>
              <a:spcAft>
                <a:spcPts val="0"/>
              </a:spcAft>
              <a:buClr>
                <a:schemeClr val="dk1"/>
              </a:buClr>
              <a:buSzPts val="1200"/>
              <a:buNone/>
              <a:defRPr sz="1200"/>
            </a:lvl3pPr>
            <a:lvl4pPr marL="1828800" lvl="3" indent="-228600" algn="l">
              <a:lnSpc>
                <a:spcPct val="90000"/>
              </a:lnSpc>
              <a:spcBef>
                <a:spcPts val="500"/>
              </a:spcBef>
              <a:spcAft>
                <a:spcPts val="0"/>
              </a:spcAft>
              <a:buClr>
                <a:schemeClr val="dk1"/>
              </a:buClr>
              <a:buSzPts val="1000"/>
              <a:buNone/>
              <a:defRPr sz="1000"/>
            </a:lvl4pPr>
            <a:lvl5pPr marL="2286000" lvl="4" indent="-228600" algn="l">
              <a:lnSpc>
                <a:spcPct val="90000"/>
              </a:lnSpc>
              <a:spcBef>
                <a:spcPts val="500"/>
              </a:spcBef>
              <a:spcAft>
                <a:spcPts val="0"/>
              </a:spcAft>
              <a:buClr>
                <a:schemeClr val="dk1"/>
              </a:buClr>
              <a:buSzPts val="1000"/>
              <a:buNone/>
              <a:defRPr sz="1000"/>
            </a:lvl5pPr>
            <a:lvl6pPr marL="2743200" lvl="5" indent="-228600" algn="l">
              <a:lnSpc>
                <a:spcPct val="90000"/>
              </a:lnSpc>
              <a:spcBef>
                <a:spcPts val="500"/>
              </a:spcBef>
              <a:spcAft>
                <a:spcPts val="0"/>
              </a:spcAft>
              <a:buClr>
                <a:schemeClr val="dk1"/>
              </a:buClr>
              <a:buSzPts val="1000"/>
              <a:buNone/>
              <a:defRPr sz="1000"/>
            </a:lvl6pPr>
            <a:lvl7pPr marL="3200400" lvl="6" indent="-228600" algn="l">
              <a:lnSpc>
                <a:spcPct val="90000"/>
              </a:lnSpc>
              <a:spcBef>
                <a:spcPts val="500"/>
              </a:spcBef>
              <a:spcAft>
                <a:spcPts val="0"/>
              </a:spcAft>
              <a:buClr>
                <a:schemeClr val="dk1"/>
              </a:buClr>
              <a:buSzPts val="1000"/>
              <a:buNone/>
              <a:defRPr sz="1000"/>
            </a:lvl7pPr>
            <a:lvl8pPr marL="3657600" lvl="7" indent="-228600" algn="l">
              <a:lnSpc>
                <a:spcPct val="90000"/>
              </a:lnSpc>
              <a:spcBef>
                <a:spcPts val="500"/>
              </a:spcBef>
              <a:spcAft>
                <a:spcPts val="0"/>
              </a:spcAft>
              <a:buClr>
                <a:schemeClr val="dk1"/>
              </a:buClr>
              <a:buSzPts val="1000"/>
              <a:buNone/>
              <a:defRPr sz="1000"/>
            </a:lvl8pPr>
            <a:lvl9pPr marL="4114800" lvl="8" indent="-228600" algn="l">
              <a:lnSpc>
                <a:spcPct val="90000"/>
              </a:lnSpc>
              <a:spcBef>
                <a:spcPts val="500"/>
              </a:spcBef>
              <a:spcAft>
                <a:spcPts val="0"/>
              </a:spcAft>
              <a:buClr>
                <a:schemeClr val="dk1"/>
              </a:buClr>
              <a:buSzPts val="1000"/>
              <a:buNone/>
              <a:defRPr sz="1000"/>
            </a:lvl9pPr>
          </a:lstStyle>
          <a:p>
            <a:endParaRPr/>
          </a:p>
        </p:txBody>
      </p:sp>
      <p:sp>
        <p:nvSpPr>
          <p:cNvPr id="69" name="Google Shape;69;p14"/>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14"/>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14"/>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36748312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Tytuł i tekst pionowy" type="vertTx">
  <p:cSld name="Tytuł i tekst pionowy">
    <p:spTree>
      <p:nvGrpSpPr>
        <p:cNvPr id="1" name="Shape 72"/>
        <p:cNvGrpSpPr/>
        <p:nvPr/>
      </p:nvGrpSpPr>
      <p:grpSpPr>
        <a:xfrm>
          <a:off x="0" y="0"/>
          <a:ext cx="0" cy="0"/>
          <a:chOff x="0" y="0"/>
          <a:chExt cx="0" cy="0"/>
        </a:xfrm>
      </p:grpSpPr>
      <p:sp>
        <p:nvSpPr>
          <p:cNvPr id="73" name="Google Shape;73;p1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15"/>
          <p:cNvSpPr txBox="1">
            <a:spLocks noGrp="1"/>
          </p:cNvSpPr>
          <p:nvPr>
            <p:ph type="body" idx="1"/>
          </p:nvPr>
        </p:nvSpPr>
        <p:spPr>
          <a:xfrm rot="5400000">
            <a:off x="3920331" y="-1256506"/>
            <a:ext cx="4351338" cy="105156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75" name="Google Shape;75;p1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1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1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4269498980"/>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Tytuł pionowy i tekst" type="vertTitleAndTx">
  <p:cSld name="Tytuł pionowy i tekst">
    <p:spTree>
      <p:nvGrpSpPr>
        <p:cNvPr id="1" name="Shape 78"/>
        <p:cNvGrpSpPr/>
        <p:nvPr/>
      </p:nvGrpSpPr>
      <p:grpSpPr>
        <a:xfrm>
          <a:off x="0" y="0"/>
          <a:ext cx="0" cy="0"/>
          <a:chOff x="0" y="0"/>
          <a:chExt cx="0" cy="0"/>
        </a:xfrm>
      </p:grpSpPr>
      <p:sp>
        <p:nvSpPr>
          <p:cNvPr id="79" name="Google Shape;79;p16"/>
          <p:cNvSpPr txBox="1">
            <a:spLocks noGrp="1"/>
          </p:cNvSpPr>
          <p:nvPr>
            <p:ph type="title"/>
          </p:nvPr>
        </p:nvSpPr>
        <p:spPr>
          <a:xfrm rot="5400000">
            <a:off x="7133431" y="1956594"/>
            <a:ext cx="5811838" cy="2628900"/>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16"/>
          <p:cNvSpPr txBox="1">
            <a:spLocks noGrp="1"/>
          </p:cNvSpPr>
          <p:nvPr>
            <p:ph type="body" idx="1"/>
          </p:nvPr>
        </p:nvSpPr>
        <p:spPr>
          <a:xfrm rot="5400000">
            <a:off x="1799431" y="-596106"/>
            <a:ext cx="5811838" cy="7734300"/>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a:p>
        </p:txBody>
      </p:sp>
      <p:sp>
        <p:nvSpPr>
          <p:cNvPr id="81" name="Google Shape;81;p16"/>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16"/>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16"/>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86980828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Tytuł i zawartość" userDrawn="1">
  <p:cSld name="1_Tytuł i zawartość">
    <p:bg>
      <p:bgPr>
        <a:blipFill dpi="0" rotWithShape="1">
          <a:blip r:embed="rId2">
            <a:lum/>
          </a:blip>
          <a:srcRect/>
          <a:stretch>
            <a:fillRect/>
          </a:stretch>
        </a:blipFill>
        <a:effectLst/>
      </p:bgPr>
    </p:bg>
    <p:spTree>
      <p:nvGrpSpPr>
        <p:cNvPr id="1" name="Shape 21"/>
        <p:cNvGrpSpPr/>
        <p:nvPr/>
      </p:nvGrpSpPr>
      <p:grpSpPr>
        <a:xfrm>
          <a:off x="0" y="0"/>
          <a:ext cx="0" cy="0"/>
          <a:chOff x="0" y="0"/>
          <a:chExt cx="0" cy="0"/>
        </a:xfrm>
      </p:grpSpPr>
      <p:sp>
        <p:nvSpPr>
          <p:cNvPr id="22" name="Google Shape;22;p7"/>
          <p:cNvSpPr txBox="1">
            <a:spLocks noGrp="1"/>
          </p:cNvSpPr>
          <p:nvPr>
            <p:ph type="title"/>
          </p:nvPr>
        </p:nvSpPr>
        <p:spPr>
          <a:xfrm>
            <a:off x="573109" y="1646574"/>
            <a:ext cx="11036121" cy="1315568"/>
          </a:xfrm>
          <a:prstGeom prst="rect">
            <a:avLst/>
          </a:prstGeom>
          <a:noFill/>
          <a:ln>
            <a:noFill/>
          </a:ln>
        </p:spPr>
        <p:txBody>
          <a:bodyPr spcFirstLastPara="1" wrap="square" lIns="91425" tIns="45700" rIns="91425" bIns="45700" anchor="ctr" anchorCtr="0">
            <a:normAutofit/>
          </a:bodyPr>
          <a:lstStyle>
            <a:lvl1pPr lvl="0" algn="l">
              <a:lnSpc>
                <a:spcPct val="90000"/>
              </a:lnSpc>
              <a:spcBef>
                <a:spcPts val="0"/>
              </a:spcBef>
              <a:spcAft>
                <a:spcPts val="0"/>
              </a:spcAft>
              <a:buClr>
                <a:schemeClr val="dk1"/>
              </a:buClr>
              <a:buSzPts val="1800"/>
              <a:buNone/>
              <a:defRPr sz="4000" b="1">
                <a:solidFill>
                  <a:schemeClr val="bg2"/>
                </a:solidFill>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dirty="0"/>
          </a:p>
        </p:txBody>
      </p:sp>
      <p:sp>
        <p:nvSpPr>
          <p:cNvPr id="23" name="Google Shape;23;p7"/>
          <p:cNvSpPr txBox="1">
            <a:spLocks noGrp="1"/>
          </p:cNvSpPr>
          <p:nvPr>
            <p:ph type="body" idx="1"/>
          </p:nvPr>
        </p:nvSpPr>
        <p:spPr>
          <a:xfrm>
            <a:off x="573109" y="3148885"/>
            <a:ext cx="5204839" cy="31553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600">
                <a:solidFill>
                  <a:schemeClr val="bg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
        <p:nvSpPr>
          <p:cNvPr id="8" name="Google Shape;23;p7">
            <a:extLst>
              <a:ext uri="{FF2B5EF4-FFF2-40B4-BE49-F238E27FC236}">
                <a16:creationId xmlns:a16="http://schemas.microsoft.com/office/drawing/2014/main" id="{430A6E92-CB19-8A31-D43F-C5DBB5304DC1}"/>
              </a:ext>
            </a:extLst>
          </p:cNvPr>
          <p:cNvSpPr txBox="1">
            <a:spLocks noGrp="1"/>
          </p:cNvSpPr>
          <p:nvPr>
            <p:ph type="body" idx="10"/>
          </p:nvPr>
        </p:nvSpPr>
        <p:spPr>
          <a:xfrm>
            <a:off x="6404391" y="3148885"/>
            <a:ext cx="5204839" cy="3155324"/>
          </a:xfrm>
          <a:prstGeom prst="rect">
            <a:avLst/>
          </a:prstGeom>
          <a:noFill/>
          <a:ln>
            <a:noFill/>
          </a:ln>
        </p:spPr>
        <p:txBody>
          <a:bodyPr spcFirstLastPara="1" wrap="square" lIns="91425" tIns="45700" rIns="91425" bIns="45700" anchor="t" anchorCtr="0">
            <a:normAutofit/>
          </a:bodyPr>
          <a:lstStyle>
            <a:lvl1pPr marL="457200" lvl="0" indent="-342900" algn="l">
              <a:lnSpc>
                <a:spcPct val="90000"/>
              </a:lnSpc>
              <a:spcBef>
                <a:spcPts val="1000"/>
              </a:spcBef>
              <a:spcAft>
                <a:spcPts val="0"/>
              </a:spcAft>
              <a:buClr>
                <a:schemeClr val="dk1"/>
              </a:buClr>
              <a:buSzPts val="1800"/>
              <a:buChar char="•"/>
              <a:defRPr sz="1600">
                <a:solidFill>
                  <a:schemeClr val="bg2"/>
                </a:solidFill>
              </a:defRPr>
            </a:lvl1pPr>
            <a:lvl2pPr marL="914400" lvl="1" indent="-342900" algn="l">
              <a:lnSpc>
                <a:spcPct val="90000"/>
              </a:lnSpc>
              <a:spcBef>
                <a:spcPts val="500"/>
              </a:spcBef>
              <a:spcAft>
                <a:spcPts val="0"/>
              </a:spcAft>
              <a:buClr>
                <a:schemeClr val="dk1"/>
              </a:buClr>
              <a:buSzPts val="1800"/>
              <a:buChar char="•"/>
              <a:defRPr/>
            </a:lvl2pPr>
            <a:lvl3pPr marL="1371600" lvl="2" indent="-342900" algn="l">
              <a:lnSpc>
                <a:spcPct val="90000"/>
              </a:lnSpc>
              <a:spcBef>
                <a:spcPts val="500"/>
              </a:spcBef>
              <a:spcAft>
                <a:spcPts val="0"/>
              </a:spcAft>
              <a:buClr>
                <a:schemeClr val="dk1"/>
              </a:buClr>
              <a:buSzPts val="1800"/>
              <a:buChar char="•"/>
              <a:defRPr/>
            </a:lvl3pPr>
            <a:lvl4pPr marL="1828800" lvl="3" indent="-342900" algn="l">
              <a:lnSpc>
                <a:spcPct val="90000"/>
              </a:lnSpc>
              <a:spcBef>
                <a:spcPts val="500"/>
              </a:spcBef>
              <a:spcAft>
                <a:spcPts val="0"/>
              </a:spcAft>
              <a:buClr>
                <a:schemeClr val="dk1"/>
              </a:buClr>
              <a:buSzPts val="1800"/>
              <a:buChar char="•"/>
              <a:defRPr/>
            </a:lvl4pPr>
            <a:lvl5pPr marL="2286000" lvl="4" indent="-342900" algn="l">
              <a:lnSpc>
                <a:spcPct val="90000"/>
              </a:lnSpc>
              <a:spcBef>
                <a:spcPts val="500"/>
              </a:spcBef>
              <a:spcAft>
                <a:spcPts val="0"/>
              </a:spcAft>
              <a:buClr>
                <a:schemeClr val="dk1"/>
              </a:buClr>
              <a:buSzPts val="1800"/>
              <a:buChar char="•"/>
              <a:defRPr/>
            </a:lvl5pPr>
            <a:lvl6pPr marL="2743200" lvl="5" indent="-342900" algn="l">
              <a:lnSpc>
                <a:spcPct val="90000"/>
              </a:lnSpc>
              <a:spcBef>
                <a:spcPts val="500"/>
              </a:spcBef>
              <a:spcAft>
                <a:spcPts val="0"/>
              </a:spcAft>
              <a:buClr>
                <a:schemeClr val="dk1"/>
              </a:buClr>
              <a:buSzPts val="1800"/>
              <a:buChar char="•"/>
              <a:defRPr/>
            </a:lvl6pPr>
            <a:lvl7pPr marL="3200400" lvl="6" indent="-342900" algn="l">
              <a:lnSpc>
                <a:spcPct val="90000"/>
              </a:lnSpc>
              <a:spcBef>
                <a:spcPts val="500"/>
              </a:spcBef>
              <a:spcAft>
                <a:spcPts val="0"/>
              </a:spcAft>
              <a:buClr>
                <a:schemeClr val="dk1"/>
              </a:buClr>
              <a:buSzPts val="1800"/>
              <a:buChar char="•"/>
              <a:defRPr/>
            </a:lvl7pPr>
            <a:lvl8pPr marL="3657600" lvl="7" indent="-342900" algn="l">
              <a:lnSpc>
                <a:spcPct val="90000"/>
              </a:lnSpc>
              <a:spcBef>
                <a:spcPts val="500"/>
              </a:spcBef>
              <a:spcAft>
                <a:spcPts val="0"/>
              </a:spcAft>
              <a:buClr>
                <a:schemeClr val="dk1"/>
              </a:buClr>
              <a:buSzPts val="1800"/>
              <a:buChar char="•"/>
              <a:defRPr/>
            </a:lvl8pPr>
            <a:lvl9pPr marL="4114800" lvl="8" indent="-342900" algn="l">
              <a:lnSpc>
                <a:spcPct val="90000"/>
              </a:lnSpc>
              <a:spcBef>
                <a:spcPts val="500"/>
              </a:spcBef>
              <a:spcAft>
                <a:spcPts val="0"/>
              </a:spcAft>
              <a:buClr>
                <a:schemeClr val="dk1"/>
              </a:buClr>
              <a:buSzPts val="1800"/>
              <a:buChar char="•"/>
              <a:defRPr/>
            </a:lvl9pPr>
          </a:lstStyle>
          <a:p>
            <a:endParaRPr dirty="0"/>
          </a:p>
        </p:txBody>
      </p:sp>
    </p:spTree>
    <p:extLst>
      <p:ext uri="{BB962C8B-B14F-4D97-AF65-F5344CB8AC3E}">
        <p14:creationId xmlns:p14="http://schemas.microsoft.com/office/powerpoint/2010/main" val="136783642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1_Slajd tytułowy_03">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39B5733-4BF2-443A-9586-B931BF1CEB39}"/>
              </a:ext>
            </a:extLst>
          </p:cNvPr>
          <p:cNvSpPr>
            <a:spLocks noGrp="1"/>
          </p:cNvSpPr>
          <p:nvPr>
            <p:ph type="ctrTitle" hasCustomPrompt="1"/>
          </p:nvPr>
        </p:nvSpPr>
        <p:spPr>
          <a:xfrm>
            <a:off x="1179320" y="2334250"/>
            <a:ext cx="9833360" cy="1103296"/>
          </a:xfrm>
        </p:spPr>
        <p:txBody>
          <a:bodyPr anchor="b">
            <a:normAutofit/>
          </a:bodyPr>
          <a:lstStyle>
            <a:lvl1pPr algn="ctr">
              <a:defRPr sz="4000"/>
            </a:lvl1pPr>
          </a:lstStyle>
          <a:p>
            <a:r>
              <a:rPr lang="pl-PL" dirty="0"/>
              <a:t>Kliknij aby dodać tytuł prezentacji</a:t>
            </a:r>
          </a:p>
        </p:txBody>
      </p:sp>
      <p:sp>
        <p:nvSpPr>
          <p:cNvPr id="3" name="Podtytuł 2">
            <a:extLst>
              <a:ext uri="{FF2B5EF4-FFF2-40B4-BE49-F238E27FC236}">
                <a16:creationId xmlns:a16="http://schemas.microsoft.com/office/drawing/2014/main" id="{8FF1E875-CBE7-4C0F-8D37-405D0C17229B}"/>
              </a:ext>
            </a:extLst>
          </p:cNvPr>
          <p:cNvSpPr>
            <a:spLocks noGrp="1"/>
          </p:cNvSpPr>
          <p:nvPr>
            <p:ph type="subTitle" idx="1" hasCustomPrompt="1"/>
          </p:nvPr>
        </p:nvSpPr>
        <p:spPr>
          <a:xfrm>
            <a:off x="1179321" y="3653117"/>
            <a:ext cx="9833360" cy="765118"/>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dodać podtytuł prezentacji</a:t>
            </a:r>
          </a:p>
        </p:txBody>
      </p:sp>
      <p:sp>
        <p:nvSpPr>
          <p:cNvPr id="6" name="Prostokąt 5">
            <a:extLst>
              <a:ext uri="{FF2B5EF4-FFF2-40B4-BE49-F238E27FC236}">
                <a16:creationId xmlns:a16="http://schemas.microsoft.com/office/drawing/2014/main" id="{D4CAB90C-DB84-4BAB-AF9B-EBDF3CAB86E7}"/>
              </a:ext>
            </a:extLst>
          </p:cNvPr>
          <p:cNvSpPr/>
          <p:nvPr userDrawn="1"/>
        </p:nvSpPr>
        <p:spPr>
          <a:xfrm>
            <a:off x="0" y="0"/>
            <a:ext cx="12192000" cy="18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pic>
        <p:nvPicPr>
          <p:cNvPr id="5" name="Grafika 4">
            <a:extLst>
              <a:ext uri="{FF2B5EF4-FFF2-40B4-BE49-F238E27FC236}">
                <a16:creationId xmlns:a16="http://schemas.microsoft.com/office/drawing/2014/main" id="{C9DE35FD-5FA4-4512-ADFB-F4A55CD7778F}"/>
              </a:ext>
            </a:extLst>
          </p:cNvPr>
          <p:cNvPicPr>
            <a:picLocks noChangeAspect="1"/>
          </p:cNvPicPr>
          <p:nvPr userDrawn="1"/>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5188800" y="354437"/>
            <a:ext cx="1814400" cy="504000"/>
          </a:xfrm>
          <a:prstGeom prst="rect">
            <a:avLst/>
          </a:prstGeom>
        </p:spPr>
      </p:pic>
      <p:sp>
        <p:nvSpPr>
          <p:cNvPr id="4" name="Symbol zastępczy daty 3">
            <a:extLst>
              <a:ext uri="{FF2B5EF4-FFF2-40B4-BE49-F238E27FC236}">
                <a16:creationId xmlns:a16="http://schemas.microsoft.com/office/drawing/2014/main" id="{4F811D54-68D4-445B-A73A-F5E06A12F6DE}"/>
              </a:ext>
            </a:extLst>
          </p:cNvPr>
          <p:cNvSpPr>
            <a:spLocks noGrp="1"/>
          </p:cNvSpPr>
          <p:nvPr>
            <p:ph type="dt" sz="half" idx="10"/>
          </p:nvPr>
        </p:nvSpPr>
        <p:spPr/>
        <p:txBody>
          <a:bodyPr/>
          <a:lstStyle/>
          <a:p>
            <a:fld id="{94C6DE58-420A-477B-9261-217EC1B570F4}" type="datetimeFigureOut">
              <a:rPr lang="pl-PL" smtClean="0"/>
              <a:pPr/>
              <a:t>2023-04-20</a:t>
            </a:fld>
            <a:endParaRPr lang="pl-PL" dirty="0"/>
          </a:p>
        </p:txBody>
      </p:sp>
      <p:sp>
        <p:nvSpPr>
          <p:cNvPr id="13" name="Symbol zastępczy stopki 12">
            <a:extLst>
              <a:ext uri="{FF2B5EF4-FFF2-40B4-BE49-F238E27FC236}">
                <a16:creationId xmlns:a16="http://schemas.microsoft.com/office/drawing/2014/main" id="{D0066B62-17BA-4136-ACBC-D11FD0CE780C}"/>
              </a:ext>
            </a:extLst>
          </p:cNvPr>
          <p:cNvSpPr>
            <a:spLocks noGrp="1"/>
          </p:cNvSpPr>
          <p:nvPr>
            <p:ph type="ftr" sz="quarter" idx="11"/>
          </p:nvPr>
        </p:nvSpPr>
        <p:spPr/>
        <p:txBody>
          <a:bodyPr/>
          <a:lstStyle/>
          <a:p>
            <a:r>
              <a:rPr lang="pl-PL"/>
              <a:t>Stopka</a:t>
            </a:r>
            <a:endParaRPr lang="pl-PL" dirty="0"/>
          </a:p>
        </p:txBody>
      </p:sp>
      <p:sp>
        <p:nvSpPr>
          <p:cNvPr id="14" name="Symbol zastępczy numeru slajdu 13">
            <a:extLst>
              <a:ext uri="{FF2B5EF4-FFF2-40B4-BE49-F238E27FC236}">
                <a16:creationId xmlns:a16="http://schemas.microsoft.com/office/drawing/2014/main" id="{C5C17653-6491-43E4-9F46-72D8BBFC0704}"/>
              </a:ext>
            </a:extLst>
          </p:cNvPr>
          <p:cNvSpPr>
            <a:spLocks noGrp="1"/>
          </p:cNvSpPr>
          <p:nvPr>
            <p:ph type="sldNum" sz="quarter" idx="12"/>
          </p:nvPr>
        </p:nvSpPr>
        <p:spPr/>
        <p:txBody>
          <a:bodyPr/>
          <a:lstStyle/>
          <a:p>
            <a:fld id="{C5A4E033-3F1E-4A9C-A52E-327A41CE32BF}" type="slidenum">
              <a:rPr lang="pl-PL" smtClean="0"/>
              <a:pPr/>
              <a:t>‹#›</a:t>
            </a:fld>
            <a:endParaRPr lang="pl-PL"/>
          </a:p>
        </p:txBody>
      </p:sp>
    </p:spTree>
    <p:extLst>
      <p:ext uri="{BB962C8B-B14F-4D97-AF65-F5344CB8AC3E}">
        <p14:creationId xmlns:p14="http://schemas.microsoft.com/office/powerpoint/2010/main" val="374763223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2_Slajd tytułowy_03_pasek logotypów">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39B5733-4BF2-443A-9586-B931BF1CEB39}"/>
              </a:ext>
            </a:extLst>
          </p:cNvPr>
          <p:cNvSpPr>
            <a:spLocks noGrp="1"/>
          </p:cNvSpPr>
          <p:nvPr>
            <p:ph type="ctrTitle" hasCustomPrompt="1"/>
          </p:nvPr>
        </p:nvSpPr>
        <p:spPr>
          <a:xfrm>
            <a:off x="1179320" y="2334250"/>
            <a:ext cx="9833360" cy="1103296"/>
          </a:xfrm>
        </p:spPr>
        <p:txBody>
          <a:bodyPr anchor="b">
            <a:normAutofit/>
          </a:bodyPr>
          <a:lstStyle>
            <a:lvl1pPr algn="ctr">
              <a:defRPr sz="4000"/>
            </a:lvl1pPr>
          </a:lstStyle>
          <a:p>
            <a:r>
              <a:rPr lang="pl-PL" dirty="0"/>
              <a:t>Kliknij aby dodać tytuł prezentacji</a:t>
            </a:r>
          </a:p>
        </p:txBody>
      </p:sp>
      <p:sp>
        <p:nvSpPr>
          <p:cNvPr id="3" name="Podtytuł 2">
            <a:extLst>
              <a:ext uri="{FF2B5EF4-FFF2-40B4-BE49-F238E27FC236}">
                <a16:creationId xmlns:a16="http://schemas.microsoft.com/office/drawing/2014/main" id="{8FF1E875-CBE7-4C0F-8D37-405D0C17229B}"/>
              </a:ext>
            </a:extLst>
          </p:cNvPr>
          <p:cNvSpPr>
            <a:spLocks noGrp="1"/>
          </p:cNvSpPr>
          <p:nvPr>
            <p:ph type="subTitle" idx="1" hasCustomPrompt="1"/>
          </p:nvPr>
        </p:nvSpPr>
        <p:spPr>
          <a:xfrm>
            <a:off x="1179321" y="3653117"/>
            <a:ext cx="9833360" cy="765118"/>
          </a:xfrm>
        </p:spPr>
        <p:txBody>
          <a:bodyPr/>
          <a:lstStyle>
            <a:lvl1pPr marL="0" indent="0" algn="ctr">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l-PL" dirty="0"/>
              <a:t>Kliknij, aby dodać podtytuł prezentacji</a:t>
            </a:r>
          </a:p>
        </p:txBody>
      </p:sp>
      <p:sp>
        <p:nvSpPr>
          <p:cNvPr id="6" name="Prostokąt 5">
            <a:extLst>
              <a:ext uri="{FF2B5EF4-FFF2-40B4-BE49-F238E27FC236}">
                <a16:creationId xmlns:a16="http://schemas.microsoft.com/office/drawing/2014/main" id="{D4CAB90C-DB84-4BAB-AF9B-EBDF3CAB86E7}"/>
              </a:ext>
            </a:extLst>
          </p:cNvPr>
          <p:cNvSpPr/>
          <p:nvPr userDrawn="1"/>
        </p:nvSpPr>
        <p:spPr>
          <a:xfrm>
            <a:off x="0" y="0"/>
            <a:ext cx="12192000" cy="18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4" name="Symbol zastępczy daty 3">
            <a:extLst>
              <a:ext uri="{FF2B5EF4-FFF2-40B4-BE49-F238E27FC236}">
                <a16:creationId xmlns:a16="http://schemas.microsoft.com/office/drawing/2014/main" id="{4F811D54-68D4-445B-A73A-F5E06A12F6DE}"/>
              </a:ext>
            </a:extLst>
          </p:cNvPr>
          <p:cNvSpPr>
            <a:spLocks noGrp="1"/>
          </p:cNvSpPr>
          <p:nvPr>
            <p:ph type="dt" sz="half" idx="10"/>
          </p:nvPr>
        </p:nvSpPr>
        <p:spPr/>
        <p:txBody>
          <a:bodyPr/>
          <a:lstStyle/>
          <a:p>
            <a:fld id="{94C6DE58-420A-477B-9261-217EC1B570F4}" type="datetimeFigureOut">
              <a:rPr lang="pl-PL" smtClean="0"/>
              <a:pPr/>
              <a:t>2023-04-20</a:t>
            </a:fld>
            <a:endParaRPr lang="pl-PL" dirty="0"/>
          </a:p>
        </p:txBody>
      </p:sp>
      <p:sp>
        <p:nvSpPr>
          <p:cNvPr id="13" name="Symbol zastępczy stopki 12">
            <a:extLst>
              <a:ext uri="{FF2B5EF4-FFF2-40B4-BE49-F238E27FC236}">
                <a16:creationId xmlns:a16="http://schemas.microsoft.com/office/drawing/2014/main" id="{D0066B62-17BA-4136-ACBC-D11FD0CE780C}"/>
              </a:ext>
            </a:extLst>
          </p:cNvPr>
          <p:cNvSpPr>
            <a:spLocks noGrp="1"/>
          </p:cNvSpPr>
          <p:nvPr>
            <p:ph type="ftr" sz="quarter" idx="11"/>
          </p:nvPr>
        </p:nvSpPr>
        <p:spPr/>
        <p:txBody>
          <a:bodyPr/>
          <a:lstStyle/>
          <a:p>
            <a:r>
              <a:rPr lang="pl-PL"/>
              <a:t>Stopka</a:t>
            </a:r>
            <a:endParaRPr lang="pl-PL" dirty="0"/>
          </a:p>
        </p:txBody>
      </p:sp>
      <p:sp>
        <p:nvSpPr>
          <p:cNvPr id="14" name="Symbol zastępczy numeru slajdu 13">
            <a:extLst>
              <a:ext uri="{FF2B5EF4-FFF2-40B4-BE49-F238E27FC236}">
                <a16:creationId xmlns:a16="http://schemas.microsoft.com/office/drawing/2014/main" id="{C5C17653-6491-43E4-9F46-72D8BBFC0704}"/>
              </a:ext>
            </a:extLst>
          </p:cNvPr>
          <p:cNvSpPr>
            <a:spLocks noGrp="1"/>
          </p:cNvSpPr>
          <p:nvPr>
            <p:ph type="sldNum" sz="quarter" idx="12"/>
          </p:nvPr>
        </p:nvSpPr>
        <p:spPr/>
        <p:txBody>
          <a:bodyPr/>
          <a:lstStyle/>
          <a:p>
            <a:fld id="{C5A4E033-3F1E-4A9C-A52E-327A41CE32BF}" type="slidenum">
              <a:rPr lang="pl-PL" smtClean="0"/>
              <a:pPr/>
              <a:t>‹#›</a:t>
            </a:fld>
            <a:endParaRPr lang="pl-PL"/>
          </a:p>
        </p:txBody>
      </p:sp>
    </p:spTree>
    <p:extLst>
      <p:ext uri="{BB962C8B-B14F-4D97-AF65-F5344CB8AC3E}">
        <p14:creationId xmlns:p14="http://schemas.microsoft.com/office/powerpoint/2010/main" val="15216852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ekcja_jasna">
    <p:spTree>
      <p:nvGrpSpPr>
        <p:cNvPr id="1" name=""/>
        <p:cNvGrpSpPr/>
        <p:nvPr/>
      </p:nvGrpSpPr>
      <p:grpSpPr>
        <a:xfrm>
          <a:off x="0" y="0"/>
          <a:ext cx="0" cy="0"/>
          <a:chOff x="0" y="0"/>
          <a:chExt cx="0" cy="0"/>
        </a:xfrm>
      </p:grpSpPr>
      <p:sp>
        <p:nvSpPr>
          <p:cNvPr id="2" name="Tytuł 1">
            <a:extLst>
              <a:ext uri="{FF2B5EF4-FFF2-40B4-BE49-F238E27FC236}">
                <a16:creationId xmlns:a16="http://schemas.microsoft.com/office/drawing/2014/main" id="{139B5733-4BF2-443A-9586-B931BF1CEB39}"/>
              </a:ext>
            </a:extLst>
          </p:cNvPr>
          <p:cNvSpPr>
            <a:spLocks noGrp="1"/>
          </p:cNvSpPr>
          <p:nvPr>
            <p:ph type="ctrTitle" hasCustomPrompt="1"/>
          </p:nvPr>
        </p:nvSpPr>
        <p:spPr>
          <a:xfrm>
            <a:off x="4905289" y="2834622"/>
            <a:ext cx="6860453" cy="1103296"/>
          </a:xfrm>
        </p:spPr>
        <p:txBody>
          <a:bodyPr anchor="b">
            <a:normAutofit/>
          </a:bodyPr>
          <a:lstStyle>
            <a:lvl1pPr algn="l">
              <a:defRPr sz="3000"/>
            </a:lvl1pPr>
          </a:lstStyle>
          <a:p>
            <a:r>
              <a:rPr lang="pl-PL" dirty="0"/>
              <a:t>Kliknij aby dodać </a:t>
            </a:r>
            <a:br>
              <a:rPr lang="pl-PL" dirty="0"/>
            </a:br>
            <a:r>
              <a:rPr lang="pl-PL" dirty="0"/>
              <a:t>tytuł sekcji</a:t>
            </a:r>
          </a:p>
        </p:txBody>
      </p:sp>
      <p:sp>
        <p:nvSpPr>
          <p:cNvPr id="4" name="Prostokąt 3">
            <a:extLst>
              <a:ext uri="{FF2B5EF4-FFF2-40B4-BE49-F238E27FC236}">
                <a16:creationId xmlns:a16="http://schemas.microsoft.com/office/drawing/2014/main" id="{0403944E-B5DD-4AF9-9F1C-B8EC6C4E3B7A}"/>
              </a:ext>
            </a:extLst>
          </p:cNvPr>
          <p:cNvSpPr/>
          <p:nvPr userDrawn="1"/>
        </p:nvSpPr>
        <p:spPr>
          <a:xfrm>
            <a:off x="4777099" y="2889000"/>
            <a:ext cx="36000" cy="1080000"/>
          </a:xfrm>
          <a:prstGeom prst="rect">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a:extLst>
              <a:ext uri="{FF2B5EF4-FFF2-40B4-BE49-F238E27FC236}">
                <a16:creationId xmlns:a16="http://schemas.microsoft.com/office/drawing/2014/main" id="{426EF8B5-D8DA-40EF-B8EC-9A8DA6D4E9EF}"/>
              </a:ext>
            </a:extLst>
          </p:cNvPr>
          <p:cNvSpPr txBox="1">
            <a:spLocks/>
          </p:cNvSpPr>
          <p:nvPr userDrawn="1"/>
        </p:nvSpPr>
        <p:spPr>
          <a:xfrm>
            <a:off x="3191340" y="2889000"/>
            <a:ext cx="1582394" cy="1103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pPr algn="r"/>
            <a:r>
              <a:rPr lang="pl-PL" sz="6000" dirty="0">
                <a:solidFill>
                  <a:schemeClr val="accent3">
                    <a:lumMod val="60000"/>
                    <a:lumOff val="40000"/>
                  </a:schemeClr>
                </a:solidFill>
              </a:rPr>
              <a:t>01</a:t>
            </a:r>
          </a:p>
        </p:txBody>
      </p:sp>
      <p:sp>
        <p:nvSpPr>
          <p:cNvPr id="7" name="Prostokąt 6">
            <a:extLst>
              <a:ext uri="{FF2B5EF4-FFF2-40B4-BE49-F238E27FC236}">
                <a16:creationId xmlns:a16="http://schemas.microsoft.com/office/drawing/2014/main" id="{78EC50FB-CF6B-46ED-8A26-E6920D7F971A}"/>
              </a:ext>
            </a:extLst>
          </p:cNvPr>
          <p:cNvSpPr/>
          <p:nvPr userDrawn="1"/>
        </p:nvSpPr>
        <p:spPr>
          <a:xfrm>
            <a:off x="0" y="0"/>
            <a:ext cx="12192000" cy="18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426507362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_Sekcja_ciemna">
    <p:spTree>
      <p:nvGrpSpPr>
        <p:cNvPr id="1" name=""/>
        <p:cNvGrpSpPr/>
        <p:nvPr/>
      </p:nvGrpSpPr>
      <p:grpSpPr>
        <a:xfrm>
          <a:off x="0" y="0"/>
          <a:ext cx="0" cy="0"/>
          <a:chOff x="0" y="0"/>
          <a:chExt cx="0" cy="0"/>
        </a:xfrm>
      </p:grpSpPr>
      <p:sp>
        <p:nvSpPr>
          <p:cNvPr id="7" name="Prostokąt 6">
            <a:extLst>
              <a:ext uri="{FF2B5EF4-FFF2-40B4-BE49-F238E27FC236}">
                <a16:creationId xmlns:a16="http://schemas.microsoft.com/office/drawing/2014/main" id="{935BE808-6144-4A77-8E65-2437953152D7}"/>
              </a:ext>
            </a:extLst>
          </p:cNvPr>
          <p:cNvSpPr/>
          <p:nvPr userDrawn="1"/>
        </p:nvSpPr>
        <p:spPr>
          <a:xfrm>
            <a:off x="0" y="0"/>
            <a:ext cx="12192000" cy="6858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2" name="Tytuł 1">
            <a:extLst>
              <a:ext uri="{FF2B5EF4-FFF2-40B4-BE49-F238E27FC236}">
                <a16:creationId xmlns:a16="http://schemas.microsoft.com/office/drawing/2014/main" id="{139B5733-4BF2-443A-9586-B931BF1CEB39}"/>
              </a:ext>
            </a:extLst>
          </p:cNvPr>
          <p:cNvSpPr>
            <a:spLocks noGrp="1"/>
          </p:cNvSpPr>
          <p:nvPr>
            <p:ph type="ctrTitle" hasCustomPrompt="1"/>
          </p:nvPr>
        </p:nvSpPr>
        <p:spPr>
          <a:xfrm>
            <a:off x="4905289" y="2834622"/>
            <a:ext cx="6896453" cy="1103296"/>
          </a:xfrm>
        </p:spPr>
        <p:txBody>
          <a:bodyPr anchor="b">
            <a:normAutofit/>
          </a:bodyPr>
          <a:lstStyle>
            <a:lvl1pPr algn="l">
              <a:defRPr sz="3000">
                <a:solidFill>
                  <a:schemeClr val="bg2"/>
                </a:solidFill>
              </a:defRPr>
            </a:lvl1pPr>
          </a:lstStyle>
          <a:p>
            <a:r>
              <a:rPr lang="pl-PL" dirty="0"/>
              <a:t>Kliknij aby dodać </a:t>
            </a:r>
            <a:br>
              <a:rPr lang="pl-PL" dirty="0"/>
            </a:br>
            <a:r>
              <a:rPr lang="pl-PL" dirty="0"/>
              <a:t>tytuł sekcji</a:t>
            </a:r>
          </a:p>
        </p:txBody>
      </p:sp>
      <p:sp>
        <p:nvSpPr>
          <p:cNvPr id="4" name="Prostokąt 3">
            <a:extLst>
              <a:ext uri="{FF2B5EF4-FFF2-40B4-BE49-F238E27FC236}">
                <a16:creationId xmlns:a16="http://schemas.microsoft.com/office/drawing/2014/main" id="{0403944E-B5DD-4AF9-9F1C-B8EC6C4E3B7A}"/>
              </a:ext>
            </a:extLst>
          </p:cNvPr>
          <p:cNvSpPr/>
          <p:nvPr userDrawn="1"/>
        </p:nvSpPr>
        <p:spPr>
          <a:xfrm>
            <a:off x="4777099" y="2889000"/>
            <a:ext cx="36000" cy="1080000"/>
          </a:xfrm>
          <a:prstGeom prst="rect">
            <a:avLst/>
          </a:prstGeom>
          <a:solidFill>
            <a:schemeClr val="bg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6" name="Tytuł 1">
            <a:extLst>
              <a:ext uri="{FF2B5EF4-FFF2-40B4-BE49-F238E27FC236}">
                <a16:creationId xmlns:a16="http://schemas.microsoft.com/office/drawing/2014/main" id="{426EF8B5-D8DA-40EF-B8EC-9A8DA6D4E9EF}"/>
              </a:ext>
            </a:extLst>
          </p:cNvPr>
          <p:cNvSpPr txBox="1">
            <a:spLocks/>
          </p:cNvSpPr>
          <p:nvPr userDrawn="1"/>
        </p:nvSpPr>
        <p:spPr>
          <a:xfrm>
            <a:off x="3191340" y="2889000"/>
            <a:ext cx="1582394" cy="1103296"/>
          </a:xfrm>
          <a:prstGeom prst="rect">
            <a:avLst/>
          </a:prstGeom>
        </p:spPr>
        <p:txBody>
          <a:bodyPr vert="horz" lIns="91440" tIns="45720" rIns="91440" bIns="45720" rtlCol="0" anchor="ctr">
            <a:noAutofit/>
          </a:bodyPr>
          <a:lst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a:lstStyle>
          <a:p>
            <a:pPr algn="r"/>
            <a:r>
              <a:rPr lang="pl-PL" sz="6000" dirty="0">
                <a:solidFill>
                  <a:schemeClr val="accent3">
                    <a:lumMod val="60000"/>
                    <a:lumOff val="40000"/>
                  </a:schemeClr>
                </a:solidFill>
              </a:rPr>
              <a:t>01</a:t>
            </a:r>
          </a:p>
        </p:txBody>
      </p:sp>
    </p:spTree>
    <p:extLst>
      <p:ext uri="{BB962C8B-B14F-4D97-AF65-F5344CB8AC3E}">
        <p14:creationId xmlns:p14="http://schemas.microsoft.com/office/powerpoint/2010/main" val="359103631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Bloki tekstu z foto">
    <p:spTree>
      <p:nvGrpSpPr>
        <p:cNvPr id="1" name=""/>
        <p:cNvGrpSpPr/>
        <p:nvPr/>
      </p:nvGrpSpPr>
      <p:grpSpPr>
        <a:xfrm>
          <a:off x="0" y="0"/>
          <a:ext cx="0" cy="0"/>
          <a:chOff x="0" y="0"/>
          <a:chExt cx="0" cy="0"/>
        </a:xfrm>
      </p:grpSpPr>
      <p:sp>
        <p:nvSpPr>
          <p:cNvPr id="15" name="Symbol zastępczy obrazu 14">
            <a:extLst>
              <a:ext uri="{FF2B5EF4-FFF2-40B4-BE49-F238E27FC236}">
                <a16:creationId xmlns:a16="http://schemas.microsoft.com/office/drawing/2014/main" id="{FDB2984B-004C-4CFB-886C-0A8155BB729A}"/>
              </a:ext>
            </a:extLst>
          </p:cNvPr>
          <p:cNvSpPr>
            <a:spLocks noGrp="1"/>
          </p:cNvSpPr>
          <p:nvPr>
            <p:ph type="pic" sz="quarter" idx="15" hasCustomPrompt="1"/>
          </p:nvPr>
        </p:nvSpPr>
        <p:spPr>
          <a:xfrm>
            <a:off x="6366617" y="0"/>
            <a:ext cx="5825383" cy="6858000"/>
          </a:xfrm>
          <a:solidFill>
            <a:schemeClr val="bg1">
              <a:lumMod val="85000"/>
            </a:schemeClr>
          </a:solidFill>
        </p:spPr>
        <p:txBody>
          <a:bodyPr anchor="ctr"/>
          <a:lstStyle>
            <a:lvl1pPr algn="ctr">
              <a:defRPr sz="1200"/>
            </a:lvl1pPr>
          </a:lstStyle>
          <a:p>
            <a:r>
              <a:rPr lang="pl-PL" dirty="0"/>
              <a:t>Kliknij, aby wstawić obraz</a:t>
            </a:r>
          </a:p>
        </p:txBody>
      </p:sp>
      <p:sp>
        <p:nvSpPr>
          <p:cNvPr id="2" name="Tytuł 1">
            <a:extLst>
              <a:ext uri="{FF2B5EF4-FFF2-40B4-BE49-F238E27FC236}">
                <a16:creationId xmlns:a16="http://schemas.microsoft.com/office/drawing/2014/main" id="{4755813C-BB20-40F7-B63F-8CD11154F252}"/>
              </a:ext>
            </a:extLst>
          </p:cNvPr>
          <p:cNvSpPr>
            <a:spLocks noGrp="1"/>
          </p:cNvSpPr>
          <p:nvPr>
            <p:ph type="title" hasCustomPrompt="1"/>
          </p:nvPr>
        </p:nvSpPr>
        <p:spPr>
          <a:xfrm>
            <a:off x="330969" y="162679"/>
            <a:ext cx="5432217" cy="1221069"/>
          </a:xfrm>
        </p:spPr>
        <p:txBody>
          <a:bodyPr anchor="b">
            <a:normAutofit/>
          </a:bodyPr>
          <a:lstStyle>
            <a:lvl1pPr>
              <a:defRPr sz="2500">
                <a:solidFill>
                  <a:schemeClr val="tx1"/>
                </a:solidFill>
              </a:defRPr>
            </a:lvl1pPr>
          </a:lstStyle>
          <a:p>
            <a:r>
              <a:rPr lang="pl-PL" dirty="0"/>
              <a:t>Kliknij, aby dodać tytuł zagadnienia</a:t>
            </a:r>
          </a:p>
        </p:txBody>
      </p:sp>
      <p:sp>
        <p:nvSpPr>
          <p:cNvPr id="3" name="Symbol zastępczy tekstu 2">
            <a:extLst>
              <a:ext uri="{FF2B5EF4-FFF2-40B4-BE49-F238E27FC236}">
                <a16:creationId xmlns:a16="http://schemas.microsoft.com/office/drawing/2014/main" id="{717DE929-6B03-4E78-AB63-2FF1A1E3AD3C}"/>
              </a:ext>
            </a:extLst>
          </p:cNvPr>
          <p:cNvSpPr>
            <a:spLocks noGrp="1"/>
          </p:cNvSpPr>
          <p:nvPr>
            <p:ph type="body" idx="1" hasCustomPrompt="1"/>
          </p:nvPr>
        </p:nvSpPr>
        <p:spPr>
          <a:xfrm>
            <a:off x="629035" y="1989098"/>
            <a:ext cx="5172252" cy="1044000"/>
          </a:xfrm>
        </p:spPr>
        <p:txBody>
          <a:bodyPr/>
          <a:lstStyle>
            <a:lvl1pPr marL="0" indent="0">
              <a:lnSpc>
                <a:spcPct val="120000"/>
              </a:lnSpc>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dodać </a:t>
            </a:r>
            <a:r>
              <a:rPr lang="pl-PL" dirty="0" err="1"/>
              <a:t>bloktekstu</a:t>
            </a:r>
            <a:endParaRPr lang="pl-PL" dirty="0"/>
          </a:p>
        </p:txBody>
      </p:sp>
      <p:sp>
        <p:nvSpPr>
          <p:cNvPr id="4" name="Symbol zastępczy daty 3">
            <a:extLst>
              <a:ext uri="{FF2B5EF4-FFF2-40B4-BE49-F238E27FC236}">
                <a16:creationId xmlns:a16="http://schemas.microsoft.com/office/drawing/2014/main" id="{6A318F27-0794-4C10-89A2-2D4353CF4FA4}"/>
              </a:ext>
            </a:extLst>
          </p:cNvPr>
          <p:cNvSpPr>
            <a:spLocks noGrp="1"/>
          </p:cNvSpPr>
          <p:nvPr>
            <p:ph type="dt" sz="half" idx="10"/>
          </p:nvPr>
        </p:nvSpPr>
        <p:spPr/>
        <p:txBody>
          <a:bodyPr/>
          <a:lstStyle/>
          <a:p>
            <a:fld id="{94C6DE58-420A-477B-9261-217EC1B570F4}" type="datetimeFigureOut">
              <a:rPr lang="pl-PL" smtClean="0"/>
              <a:t>2023-04-20</a:t>
            </a:fld>
            <a:endParaRPr lang="pl-PL"/>
          </a:p>
        </p:txBody>
      </p:sp>
      <p:sp>
        <p:nvSpPr>
          <p:cNvPr id="5" name="Symbol zastępczy stopki 4">
            <a:extLst>
              <a:ext uri="{FF2B5EF4-FFF2-40B4-BE49-F238E27FC236}">
                <a16:creationId xmlns:a16="http://schemas.microsoft.com/office/drawing/2014/main" id="{5A6AA2D1-6154-415D-919B-55A13431A4BA}"/>
              </a:ext>
            </a:extLst>
          </p:cNvPr>
          <p:cNvSpPr>
            <a:spLocks noGrp="1"/>
          </p:cNvSpPr>
          <p:nvPr>
            <p:ph type="ftr" sz="quarter" idx="11"/>
          </p:nvPr>
        </p:nvSpPr>
        <p:spPr/>
        <p:txBody>
          <a:bodyPr/>
          <a:lstStyle/>
          <a:p>
            <a:endParaRPr lang="pl-PL"/>
          </a:p>
        </p:txBody>
      </p:sp>
      <p:sp>
        <p:nvSpPr>
          <p:cNvPr id="6" name="Symbol zastępczy numeru slajdu 5">
            <a:extLst>
              <a:ext uri="{FF2B5EF4-FFF2-40B4-BE49-F238E27FC236}">
                <a16:creationId xmlns:a16="http://schemas.microsoft.com/office/drawing/2014/main" id="{5EBF320E-A5A5-44E1-AF25-561037A17C33}"/>
              </a:ext>
            </a:extLst>
          </p:cNvPr>
          <p:cNvSpPr>
            <a:spLocks noGrp="1"/>
          </p:cNvSpPr>
          <p:nvPr>
            <p:ph type="sldNum" sz="quarter" idx="12"/>
          </p:nvPr>
        </p:nvSpPr>
        <p:spPr/>
        <p:txBody>
          <a:bodyPr/>
          <a:lstStyle/>
          <a:p>
            <a:fld id="{C5A4E033-3F1E-4A9C-A52E-327A41CE32BF}" type="slidenum">
              <a:rPr lang="pl-PL" smtClean="0"/>
              <a:t>‹#›</a:t>
            </a:fld>
            <a:endParaRPr lang="pl-PL"/>
          </a:p>
        </p:txBody>
      </p:sp>
      <p:sp>
        <p:nvSpPr>
          <p:cNvPr id="7" name="Prostokąt 6">
            <a:extLst>
              <a:ext uri="{FF2B5EF4-FFF2-40B4-BE49-F238E27FC236}">
                <a16:creationId xmlns:a16="http://schemas.microsoft.com/office/drawing/2014/main" id="{DDC5A235-2EF4-4FC2-80B5-243881255A6A}"/>
              </a:ext>
            </a:extLst>
          </p:cNvPr>
          <p:cNvSpPr/>
          <p:nvPr userDrawn="1"/>
        </p:nvSpPr>
        <p:spPr>
          <a:xfrm>
            <a:off x="6264066" y="1629000"/>
            <a:ext cx="180000" cy="3600000"/>
          </a:xfrm>
          <a:prstGeom prst="rect">
            <a:avLst/>
          </a:prstGeom>
          <a:gradFill flip="none" rotWithShape="1">
            <a:gsLst>
              <a:gs pos="0">
                <a:srgbClr val="002060"/>
              </a:gs>
              <a:gs pos="50000">
                <a:schemeClr val="tx2">
                  <a:lumMod val="70000"/>
                </a:schemeClr>
              </a:gs>
              <a:gs pos="100000">
                <a:srgbClr val="00206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8" name="Prostokąt 7">
            <a:extLst>
              <a:ext uri="{FF2B5EF4-FFF2-40B4-BE49-F238E27FC236}">
                <a16:creationId xmlns:a16="http://schemas.microsoft.com/office/drawing/2014/main" id="{B9742293-7145-4992-AD57-189CCA5E436B}"/>
              </a:ext>
            </a:extLst>
          </p:cNvPr>
          <p:cNvSpPr/>
          <p:nvPr userDrawn="1"/>
        </p:nvSpPr>
        <p:spPr>
          <a:xfrm>
            <a:off x="449035" y="1989098"/>
            <a:ext cx="72000" cy="1044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0" name="Symbol zastępczy tekstu 2">
            <a:extLst>
              <a:ext uri="{FF2B5EF4-FFF2-40B4-BE49-F238E27FC236}">
                <a16:creationId xmlns:a16="http://schemas.microsoft.com/office/drawing/2014/main" id="{CD8A57C0-3A0B-4875-894F-E012B17F483B}"/>
              </a:ext>
            </a:extLst>
          </p:cNvPr>
          <p:cNvSpPr>
            <a:spLocks noGrp="1"/>
          </p:cNvSpPr>
          <p:nvPr>
            <p:ph type="body" idx="13" hasCustomPrompt="1"/>
          </p:nvPr>
        </p:nvSpPr>
        <p:spPr>
          <a:xfrm>
            <a:off x="629034" y="3364302"/>
            <a:ext cx="5172252" cy="1044000"/>
          </a:xfrm>
        </p:spPr>
        <p:txBody>
          <a:bodyPr/>
          <a:lstStyle>
            <a:lvl1pPr marL="0" indent="0">
              <a:lnSpc>
                <a:spcPct val="120000"/>
              </a:lnSpc>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dodać </a:t>
            </a:r>
            <a:r>
              <a:rPr lang="pl-PL" dirty="0" err="1"/>
              <a:t>bloktekstu</a:t>
            </a:r>
            <a:endParaRPr lang="pl-PL" dirty="0"/>
          </a:p>
        </p:txBody>
      </p:sp>
      <p:sp>
        <p:nvSpPr>
          <p:cNvPr id="11" name="Prostokąt 10">
            <a:extLst>
              <a:ext uri="{FF2B5EF4-FFF2-40B4-BE49-F238E27FC236}">
                <a16:creationId xmlns:a16="http://schemas.microsoft.com/office/drawing/2014/main" id="{CEE6A6B2-4F3C-477D-9263-B978217B7938}"/>
              </a:ext>
            </a:extLst>
          </p:cNvPr>
          <p:cNvSpPr/>
          <p:nvPr userDrawn="1"/>
        </p:nvSpPr>
        <p:spPr>
          <a:xfrm>
            <a:off x="449034" y="3364302"/>
            <a:ext cx="72000" cy="1044000"/>
          </a:xfrm>
          <a:prstGeom prst="rect">
            <a:avLst/>
          </a:prstGeom>
          <a:solidFill>
            <a:schemeClr val="accent4">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12" name="Symbol zastępczy tekstu 2">
            <a:extLst>
              <a:ext uri="{FF2B5EF4-FFF2-40B4-BE49-F238E27FC236}">
                <a16:creationId xmlns:a16="http://schemas.microsoft.com/office/drawing/2014/main" id="{5AADD1DF-2EA4-486B-8ADF-E1A7E6B2EF50}"/>
              </a:ext>
            </a:extLst>
          </p:cNvPr>
          <p:cNvSpPr>
            <a:spLocks noGrp="1"/>
          </p:cNvSpPr>
          <p:nvPr>
            <p:ph type="body" idx="14" hasCustomPrompt="1"/>
          </p:nvPr>
        </p:nvSpPr>
        <p:spPr>
          <a:xfrm>
            <a:off x="629034" y="4724384"/>
            <a:ext cx="5172252" cy="1044000"/>
          </a:xfrm>
        </p:spPr>
        <p:txBody>
          <a:bodyPr/>
          <a:lstStyle>
            <a:lvl1pPr marL="0" indent="0">
              <a:lnSpc>
                <a:spcPct val="120000"/>
              </a:lnSpc>
              <a:buNone/>
              <a:defRPr sz="15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l-PL" dirty="0"/>
              <a:t>Kliknij, aby dodać </a:t>
            </a:r>
            <a:r>
              <a:rPr lang="pl-PL" dirty="0" err="1"/>
              <a:t>bloktekstu</a:t>
            </a:r>
            <a:endParaRPr lang="pl-PL" dirty="0"/>
          </a:p>
        </p:txBody>
      </p:sp>
      <p:sp>
        <p:nvSpPr>
          <p:cNvPr id="13" name="Prostokąt 12">
            <a:extLst>
              <a:ext uri="{FF2B5EF4-FFF2-40B4-BE49-F238E27FC236}">
                <a16:creationId xmlns:a16="http://schemas.microsoft.com/office/drawing/2014/main" id="{CA66F417-7D7D-4A8B-82B3-A80CA11DFDE0}"/>
              </a:ext>
            </a:extLst>
          </p:cNvPr>
          <p:cNvSpPr/>
          <p:nvPr userDrawn="1"/>
        </p:nvSpPr>
        <p:spPr>
          <a:xfrm>
            <a:off x="449034" y="4724384"/>
            <a:ext cx="72000" cy="1044000"/>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Tree>
    <p:extLst>
      <p:ext uri="{BB962C8B-B14F-4D97-AF65-F5344CB8AC3E}">
        <p14:creationId xmlns:p14="http://schemas.microsoft.com/office/powerpoint/2010/main" val="275974950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2.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44.xml"/><Relationship Id="rId13" Type="http://schemas.openxmlformats.org/officeDocument/2006/relationships/theme" Target="../theme/theme3.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slideLayout" Target="../slideLayouts/slideLayout48.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tytułu 1">
            <a:extLst>
              <a:ext uri="{FF2B5EF4-FFF2-40B4-BE49-F238E27FC236}">
                <a16:creationId xmlns:a16="http://schemas.microsoft.com/office/drawing/2014/main" id="{33DC0E9C-7973-4DD1-AACE-22A5E84237FE}"/>
              </a:ext>
            </a:extLst>
          </p:cNvPr>
          <p:cNvSpPr>
            <a:spLocks noGrp="1"/>
          </p:cNvSpPr>
          <p:nvPr>
            <p:ph type="title"/>
          </p:nvPr>
        </p:nvSpPr>
        <p:spPr>
          <a:xfrm>
            <a:off x="442195" y="380785"/>
            <a:ext cx="11317803" cy="1325563"/>
          </a:xfrm>
          <a:prstGeom prst="rect">
            <a:avLst/>
          </a:prstGeom>
        </p:spPr>
        <p:txBody>
          <a:bodyPr vert="horz" lIns="91440" tIns="45720" rIns="91440" bIns="45720" rtlCol="0" anchor="ctr">
            <a:normAutofit/>
          </a:bodyPr>
          <a:lstStyle/>
          <a:p>
            <a:r>
              <a:rPr lang="pl-PL" dirty="0"/>
              <a:t>Kliknij, aby edytować styl</a:t>
            </a:r>
          </a:p>
        </p:txBody>
      </p:sp>
      <p:sp>
        <p:nvSpPr>
          <p:cNvPr id="3" name="Symbol zastępczy tekstu 2">
            <a:extLst>
              <a:ext uri="{FF2B5EF4-FFF2-40B4-BE49-F238E27FC236}">
                <a16:creationId xmlns:a16="http://schemas.microsoft.com/office/drawing/2014/main" id="{00D2F3D5-9FC9-4E97-ABAA-9B160DCC3C79}"/>
              </a:ext>
            </a:extLst>
          </p:cNvPr>
          <p:cNvSpPr>
            <a:spLocks noGrp="1"/>
          </p:cNvSpPr>
          <p:nvPr>
            <p:ph type="body" idx="1"/>
          </p:nvPr>
        </p:nvSpPr>
        <p:spPr>
          <a:xfrm>
            <a:off x="432001" y="1825625"/>
            <a:ext cx="11327998" cy="4351338"/>
          </a:xfrm>
          <a:prstGeom prst="rect">
            <a:avLst/>
          </a:prstGeom>
        </p:spPr>
        <p:txBody>
          <a:bodyPr vert="horz" lIns="91440" tIns="45720" rIns="91440" bIns="45720" rtlCol="0">
            <a:noAutofit/>
          </a:bodyPr>
          <a:lstStyle/>
          <a:p>
            <a:pPr lvl="0"/>
            <a:r>
              <a:rPr lang="pl-PL" dirty="0"/>
              <a:t>Kliknij, aby edytować style wzorca tekstu</a:t>
            </a:r>
          </a:p>
          <a:p>
            <a:pPr lvl="1"/>
            <a:r>
              <a:rPr lang="pl-PL" dirty="0"/>
              <a:t>Drugi poziom</a:t>
            </a:r>
          </a:p>
          <a:p>
            <a:pPr lvl="2"/>
            <a:r>
              <a:rPr lang="pl-PL" dirty="0"/>
              <a:t>Trzeci poziom</a:t>
            </a:r>
          </a:p>
          <a:p>
            <a:pPr lvl="3"/>
            <a:r>
              <a:rPr lang="pl-PL" dirty="0"/>
              <a:t>Czwarty poziom</a:t>
            </a:r>
          </a:p>
          <a:p>
            <a:pPr lvl="4"/>
            <a:r>
              <a:rPr lang="pl-PL" dirty="0"/>
              <a:t>Piąty poziom</a:t>
            </a:r>
          </a:p>
        </p:txBody>
      </p:sp>
      <p:sp>
        <p:nvSpPr>
          <p:cNvPr id="4" name="Symbol zastępczy daty 3">
            <a:extLst>
              <a:ext uri="{FF2B5EF4-FFF2-40B4-BE49-F238E27FC236}">
                <a16:creationId xmlns:a16="http://schemas.microsoft.com/office/drawing/2014/main" id="{003E12E9-1A81-49F5-A1E3-54FBF8882505}"/>
              </a:ext>
            </a:extLst>
          </p:cNvPr>
          <p:cNvSpPr>
            <a:spLocks noGrp="1"/>
          </p:cNvSpPr>
          <p:nvPr>
            <p:ph type="dt" sz="half" idx="2"/>
          </p:nvPr>
        </p:nvSpPr>
        <p:spPr>
          <a:xfrm>
            <a:off x="8851305" y="6356350"/>
            <a:ext cx="2136448"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94C6DE58-420A-477B-9261-217EC1B570F4}" type="datetimeFigureOut">
              <a:rPr lang="pl-PL" smtClean="0"/>
              <a:pPr/>
              <a:t>2023-04-20</a:t>
            </a:fld>
            <a:endParaRPr lang="pl-PL" dirty="0"/>
          </a:p>
        </p:txBody>
      </p:sp>
      <p:sp>
        <p:nvSpPr>
          <p:cNvPr id="5" name="Symbol zastępczy stopki 4">
            <a:extLst>
              <a:ext uri="{FF2B5EF4-FFF2-40B4-BE49-F238E27FC236}">
                <a16:creationId xmlns:a16="http://schemas.microsoft.com/office/drawing/2014/main" id="{D595F291-AF45-4899-99EE-3F3BB8A9273B}"/>
              </a:ext>
            </a:extLst>
          </p:cNvPr>
          <p:cNvSpPr>
            <a:spLocks noGrp="1"/>
          </p:cNvSpPr>
          <p:nvPr>
            <p:ph type="ftr" sz="quarter" idx="3"/>
          </p:nvPr>
        </p:nvSpPr>
        <p:spPr>
          <a:xfrm>
            <a:off x="438886" y="6356350"/>
            <a:ext cx="8250049" cy="365125"/>
          </a:xfrm>
          <a:prstGeom prst="rect">
            <a:avLst/>
          </a:prstGeom>
        </p:spPr>
        <p:txBody>
          <a:bodyPr vert="horz" lIns="91440" tIns="45720" rIns="91440" bIns="45720" rtlCol="0" anchor="ctr"/>
          <a:lstStyle>
            <a:lvl1pPr algn="l">
              <a:defRPr sz="1000">
                <a:solidFill>
                  <a:schemeClr val="tx1">
                    <a:tint val="75000"/>
                  </a:schemeClr>
                </a:solidFill>
              </a:defRPr>
            </a:lvl1pPr>
          </a:lstStyle>
          <a:p>
            <a:r>
              <a:rPr lang="pl-PL" dirty="0"/>
              <a:t>Stopka</a:t>
            </a:r>
          </a:p>
        </p:txBody>
      </p:sp>
      <p:sp>
        <p:nvSpPr>
          <p:cNvPr id="6" name="Symbol zastępczy numeru slajdu 5">
            <a:extLst>
              <a:ext uri="{FF2B5EF4-FFF2-40B4-BE49-F238E27FC236}">
                <a16:creationId xmlns:a16="http://schemas.microsoft.com/office/drawing/2014/main" id="{8A8D45A4-D8E7-45FA-A331-977BD993172A}"/>
              </a:ext>
            </a:extLst>
          </p:cNvPr>
          <p:cNvSpPr>
            <a:spLocks noGrp="1"/>
          </p:cNvSpPr>
          <p:nvPr>
            <p:ph type="sldNum" sz="quarter" idx="4"/>
          </p:nvPr>
        </p:nvSpPr>
        <p:spPr>
          <a:xfrm>
            <a:off x="11150123" y="6356350"/>
            <a:ext cx="60987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C5A4E033-3F1E-4A9C-A52E-327A41CE32BF}" type="slidenum">
              <a:rPr lang="pl-PL" smtClean="0"/>
              <a:pPr/>
              <a:t>‹#›</a:t>
            </a:fld>
            <a:endParaRPr lang="pl-PL"/>
          </a:p>
        </p:txBody>
      </p:sp>
    </p:spTree>
    <p:extLst>
      <p:ext uri="{BB962C8B-B14F-4D97-AF65-F5344CB8AC3E}">
        <p14:creationId xmlns:p14="http://schemas.microsoft.com/office/powerpoint/2010/main" val="1226397054"/>
      </p:ext>
    </p:extLst>
  </p:cSld>
  <p:clrMap bg1="lt1" tx1="dk1" bg2="lt2" tx2="dk2" accent1="accent1" accent2="accent2" accent3="accent3" accent4="accent4" accent5="accent5" accent6="accent6" hlink="hlink" folHlink="folHlink"/>
  <p:sldLayoutIdLst>
    <p:sldLayoutId id="2147483660" r:id="rId1"/>
    <p:sldLayoutId id="2147483669" r:id="rId2"/>
    <p:sldLayoutId id="2147483649" r:id="rId3"/>
    <p:sldLayoutId id="2147483670" r:id="rId4"/>
    <p:sldLayoutId id="2147483661" r:id="rId5"/>
    <p:sldLayoutId id="2147483671" r:id="rId6"/>
    <p:sldLayoutId id="2147483662" r:id="rId7"/>
    <p:sldLayoutId id="2147483663" r:id="rId8"/>
    <p:sldLayoutId id="2147483664" r:id="rId9"/>
    <p:sldLayoutId id="2147483651" r:id="rId10"/>
    <p:sldLayoutId id="2147483653" r:id="rId11"/>
    <p:sldLayoutId id="2147483665" r:id="rId12"/>
    <p:sldLayoutId id="2147483654" r:id="rId13"/>
    <p:sldLayoutId id="2147483667" r:id="rId14"/>
    <p:sldLayoutId id="2147483666" r:id="rId15"/>
    <p:sldLayoutId id="2147483668" r:id="rId16"/>
    <p:sldLayoutId id="2147483672" r:id="rId17"/>
    <p:sldLayoutId id="2147483652" r:id="rId18"/>
    <p:sldLayoutId id="2147483655" r:id="rId19"/>
    <p:sldLayoutId id="2147483656" r:id="rId20"/>
    <p:sldLayoutId id="2147483657" r:id="rId21"/>
    <p:sldLayoutId id="2147483658" r:id="rId22"/>
    <p:sldLayoutId id="2147483659" r:id="rId23"/>
    <p:sldLayoutId id="2147483673" r:id="rId24"/>
    <p:sldLayoutId id="2147483674" r:id="rId25"/>
  </p:sldLayoutIdLst>
  <p:txStyles>
    <p:titleStyle>
      <a:lvl1pPr algn="l" defTabSz="914400" rtl="0" eaLnBrk="1" latinLnBrk="0" hangingPunct="1">
        <a:lnSpc>
          <a:spcPct val="90000"/>
        </a:lnSpc>
        <a:spcBef>
          <a:spcPct val="0"/>
        </a:spcBef>
        <a:buNone/>
        <a:defRPr sz="3000" b="1" kern="1200">
          <a:solidFill>
            <a:schemeClr val="tx1"/>
          </a:solidFill>
          <a:latin typeface="+mj-lt"/>
          <a:ea typeface="+mj-ea"/>
          <a:cs typeface="+mj-cs"/>
        </a:defRPr>
      </a:lvl1pPr>
    </p:titleStyle>
    <p:bodyStyle>
      <a:lvl1pPr marL="0" indent="0" algn="l" defTabSz="914400" rtl="0" eaLnBrk="1" latinLnBrk="0" hangingPunct="1">
        <a:lnSpc>
          <a:spcPct val="100000"/>
        </a:lnSpc>
        <a:spcBef>
          <a:spcPts val="0"/>
        </a:spcBef>
        <a:spcAft>
          <a:spcPts val="600"/>
        </a:spcAft>
        <a:buFont typeface="Arial" panose="020B0604020202020204" pitchFamily="34" charset="0"/>
        <a:buNone/>
        <a:defRPr sz="1700" b="1" kern="1200">
          <a:solidFill>
            <a:schemeClr val="tx1"/>
          </a:solidFill>
          <a:latin typeface="+mn-lt"/>
          <a:ea typeface="+mn-ea"/>
          <a:cs typeface="+mn-cs"/>
        </a:defRPr>
      </a:lvl1pPr>
      <a:lvl2pPr marL="228600" indent="-228600" algn="l" defTabSz="914400" rtl="0" eaLnBrk="1" latinLnBrk="0" hangingPunct="1">
        <a:lnSpc>
          <a:spcPct val="100000"/>
        </a:lnSpc>
        <a:spcBef>
          <a:spcPts val="0"/>
        </a:spcBef>
        <a:spcAft>
          <a:spcPts val="600"/>
        </a:spcAft>
        <a:buFont typeface="Arial" panose="020B0604020202020204" pitchFamily="34" charset="0"/>
        <a:buChar char="•"/>
        <a:defRPr sz="1700" b="1" kern="1200">
          <a:solidFill>
            <a:schemeClr val="tx1"/>
          </a:solidFill>
          <a:latin typeface="+mn-lt"/>
          <a:ea typeface="+mn-ea"/>
          <a:cs typeface="+mn-cs"/>
        </a:defRPr>
      </a:lvl2pPr>
      <a:lvl3pPr marL="228600" indent="-228600" algn="l" defTabSz="914400" rtl="0" eaLnBrk="1" latinLnBrk="0" hangingPunct="1">
        <a:lnSpc>
          <a:spcPct val="100000"/>
        </a:lnSpc>
        <a:spcBef>
          <a:spcPts val="0"/>
        </a:spcBef>
        <a:spcAft>
          <a:spcPts val="600"/>
        </a:spcAft>
        <a:buFont typeface="Arial" panose="020B0604020202020204" pitchFamily="34" charset="0"/>
        <a:buChar char="•"/>
        <a:defRPr sz="1700" b="1" kern="1200">
          <a:solidFill>
            <a:schemeClr val="tx1"/>
          </a:solidFill>
          <a:latin typeface="+mn-lt"/>
          <a:ea typeface="+mn-ea"/>
          <a:cs typeface="+mn-cs"/>
        </a:defRPr>
      </a:lvl3pPr>
      <a:lvl4pPr marL="228600" indent="-228600" algn="l" defTabSz="914400" rtl="0" eaLnBrk="1" latinLnBrk="0" hangingPunct="1">
        <a:lnSpc>
          <a:spcPct val="100000"/>
        </a:lnSpc>
        <a:spcBef>
          <a:spcPts val="0"/>
        </a:spcBef>
        <a:spcAft>
          <a:spcPts val="600"/>
        </a:spcAft>
        <a:buFont typeface="Arial" panose="020B0604020202020204" pitchFamily="34" charset="0"/>
        <a:buChar char="•"/>
        <a:defRPr sz="1700" b="1" kern="1200">
          <a:solidFill>
            <a:schemeClr val="tx1"/>
          </a:solidFill>
          <a:latin typeface="+mn-lt"/>
          <a:ea typeface="+mn-ea"/>
          <a:cs typeface="+mn-cs"/>
        </a:defRPr>
      </a:lvl4pPr>
      <a:lvl5pPr marL="228600" indent="-228600" algn="l" defTabSz="914400" rtl="0" eaLnBrk="1" latinLnBrk="0" hangingPunct="1">
        <a:lnSpc>
          <a:spcPct val="100000"/>
        </a:lnSpc>
        <a:spcBef>
          <a:spcPts val="0"/>
        </a:spcBef>
        <a:spcAft>
          <a:spcPts val="600"/>
        </a:spcAft>
        <a:buFont typeface="Arial" panose="020B0604020202020204" pitchFamily="34" charset="0"/>
        <a:buChar char="•"/>
        <a:defRPr sz="17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4/20/2023</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096676479"/>
      </p:ext>
    </p:extLst>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
          <p:cNvSpPr txBox="1">
            <a:spLocks noGrp="1"/>
          </p:cNvSpPr>
          <p:nvPr>
            <p:ph type="title"/>
          </p:nvPr>
        </p:nvSpPr>
        <p:spPr>
          <a:xfrm>
            <a:off x="838200" y="365125"/>
            <a:ext cx="10515600" cy="1325563"/>
          </a:xfrm>
          <a:prstGeom prst="rect">
            <a:avLst/>
          </a:prstGeom>
          <a:noFill/>
          <a:ln>
            <a:noFill/>
          </a:ln>
        </p:spPr>
        <p:txBody>
          <a:bodyPr spcFirstLastPara="1" wrap="square" lIns="91425" tIns="45700" rIns="91425" bIns="45700" anchor="ctr" anchorCtr="0">
            <a:normAutofit/>
          </a:bodyPr>
          <a:lstStyle>
            <a:lvl1pPr marR="0" lvl="0" algn="l" rtl="0">
              <a:lnSpc>
                <a:spcPct val="90000"/>
              </a:lnSpc>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
          <p:cNvSpPr txBox="1">
            <a:spLocks noGrp="1"/>
          </p:cNvSpPr>
          <p:nvPr>
            <p:ph type="body" idx="1"/>
          </p:nvPr>
        </p:nvSpPr>
        <p:spPr>
          <a:xfrm>
            <a:off x="838200" y="1825625"/>
            <a:ext cx="10515600" cy="4351338"/>
          </a:xfrm>
          <a:prstGeom prst="rect">
            <a:avLst/>
          </a:prstGeom>
          <a:noFill/>
          <a:ln>
            <a:noFill/>
          </a:ln>
        </p:spPr>
        <p:txBody>
          <a:bodyPr spcFirstLastPara="1" wrap="square" lIns="91425" tIns="45700" rIns="91425" bIns="45700" anchor="t" anchorCtr="0">
            <a:normAutofit/>
          </a:bodyPr>
          <a:lstStyle>
            <a:lvl1pPr marL="457200" marR="0" lvl="0" indent="-406400" algn="l" rtl="0">
              <a:lnSpc>
                <a:spcPct val="90000"/>
              </a:lnSpc>
              <a:spcBef>
                <a:spcPts val="100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1pPr>
            <a:lvl2pPr marL="914400" marR="0" lvl="1" indent="-381000" algn="l" rtl="0">
              <a:lnSpc>
                <a:spcPct val="90000"/>
              </a:lnSpc>
              <a:spcBef>
                <a:spcPts val="50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2pPr>
            <a:lvl3pPr marL="1371600" marR="0" lvl="2" indent="-355600" algn="l" rtl="0">
              <a:lnSpc>
                <a:spcPct val="90000"/>
              </a:lnSpc>
              <a:spcBef>
                <a:spcPts val="5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3pPr>
            <a:lvl4pPr marL="1828800" marR="0" lvl="3"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4pPr>
            <a:lvl5pPr marL="2286000" marR="0" lvl="4"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5pPr>
            <a:lvl6pPr marL="2743200" marR="0" lvl="5"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6pPr>
            <a:lvl7pPr marL="3200400" marR="0" lvl="6"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7pPr>
            <a:lvl8pPr marL="3657600" marR="0" lvl="7"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8pPr>
            <a:lvl9pPr marL="4114800" marR="0" lvl="8" indent="-342900" algn="l" rtl="0">
              <a:lnSpc>
                <a:spcPct val="90000"/>
              </a:lnSpc>
              <a:spcBef>
                <a:spcPts val="500"/>
              </a:spcBef>
              <a:spcAft>
                <a:spcPts val="0"/>
              </a:spcAft>
              <a:buClr>
                <a:schemeClr val="dk1"/>
              </a:buClr>
              <a:buSzPts val="1800"/>
              <a:buFont typeface="Arial"/>
              <a:buChar char="•"/>
              <a:defRPr sz="1800" b="0" i="0" u="none" strike="noStrike" cap="none">
                <a:solidFill>
                  <a:schemeClr val="dk1"/>
                </a:solidFill>
                <a:latin typeface="Calibri"/>
                <a:ea typeface="Calibri"/>
                <a:cs typeface="Calibri"/>
                <a:sym typeface="Calibri"/>
              </a:defRPr>
            </a:lvl9pPr>
          </a:lstStyle>
          <a:p>
            <a:endParaRPr/>
          </a:p>
        </p:txBody>
      </p:sp>
      <p:sp>
        <p:nvSpPr>
          <p:cNvPr id="12" name="Google Shape;12;p5"/>
          <p:cNvSpPr txBox="1">
            <a:spLocks noGrp="1"/>
          </p:cNvSpPr>
          <p:nvPr>
            <p:ph type="dt" idx="10"/>
          </p:nvPr>
        </p:nvSpPr>
        <p:spPr>
          <a:xfrm>
            <a:off x="838200" y="6356350"/>
            <a:ext cx="27432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
          <p:cNvSpPr txBox="1">
            <a:spLocks noGrp="1"/>
          </p:cNvSpPr>
          <p:nvPr>
            <p:ph type="ftr" idx="11"/>
          </p:nvPr>
        </p:nvSpPr>
        <p:spPr>
          <a:xfrm>
            <a:off x="4038600" y="6356350"/>
            <a:ext cx="41148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
          <p:cNvSpPr txBox="1">
            <a:spLocks noGrp="1"/>
          </p:cNvSpPr>
          <p:nvPr>
            <p:ph type="sldNum" idx="12"/>
          </p:nvPr>
        </p:nvSpPr>
        <p:spPr>
          <a:xfrm>
            <a:off x="8610600" y="6356350"/>
            <a:ext cx="27432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pl-PL"/>
              <a:t>‹#›</a:t>
            </a:fld>
            <a:endParaRPr/>
          </a:p>
        </p:txBody>
      </p:sp>
    </p:spTree>
    <p:extLst>
      <p:ext uri="{BB962C8B-B14F-4D97-AF65-F5344CB8AC3E}">
        <p14:creationId xmlns:p14="http://schemas.microsoft.com/office/powerpoint/2010/main" val="2583437177"/>
      </p:ext>
    </p:extLst>
  </p:cSld>
  <p:clrMap bg1="lt1" tx1="dk1" bg2="dk2"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9.xml"/><Relationship Id="rId1" Type="http://schemas.openxmlformats.org/officeDocument/2006/relationships/slideLayout" Target="../slideLayouts/slideLayout48.xml"/><Relationship Id="rId5" Type="http://schemas.openxmlformats.org/officeDocument/2006/relationships/image" Target="../media/image38.png"/><Relationship Id="rId4" Type="http://schemas.openxmlformats.org/officeDocument/2006/relationships/image" Target="../media/image37.png"/></Relationships>
</file>

<file path=ppt/slides/_rels/slide11.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image" Target="../media/image39.jpeg"/><Relationship Id="rId7" Type="http://schemas.openxmlformats.org/officeDocument/2006/relationships/image" Target="../media/image9.png"/><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image" Target="../media/image42.png"/><Relationship Id="rId5" Type="http://schemas.openxmlformats.org/officeDocument/2006/relationships/image" Target="../media/image41.png"/><Relationship Id="rId4" Type="http://schemas.openxmlformats.org/officeDocument/2006/relationships/image" Target="../media/image40.png"/><Relationship Id="rId9" Type="http://schemas.openxmlformats.org/officeDocument/2006/relationships/image" Target="../media/image44.png"/></Relationships>
</file>

<file path=ppt/slides/_rels/slide1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5.jpeg"/><Relationship Id="rId7" Type="http://schemas.openxmlformats.org/officeDocument/2006/relationships/image" Target="../media/image44.pn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43.png"/><Relationship Id="rId5" Type="http://schemas.openxmlformats.org/officeDocument/2006/relationships/image" Target="../media/image9.png"/><Relationship Id="rId4" Type="http://schemas.openxmlformats.org/officeDocument/2006/relationships/image" Target="../media/image42.png"/><Relationship Id="rId9" Type="http://schemas.openxmlformats.org/officeDocument/2006/relationships/image" Target="../media/image41.png"/></Relationships>
</file>

<file path=ppt/slides/_rels/slide13.xml.rels><?xml version="1.0" encoding="UTF-8" standalone="yes"?>
<Relationships xmlns="http://schemas.openxmlformats.org/package/2006/relationships"><Relationship Id="rId8" Type="http://schemas.openxmlformats.org/officeDocument/2006/relationships/image" Target="../media/image51.jpeg"/><Relationship Id="rId3" Type="http://schemas.openxmlformats.org/officeDocument/2006/relationships/image" Target="../media/image46.png"/><Relationship Id="rId7" Type="http://schemas.openxmlformats.org/officeDocument/2006/relationships/image" Target="../media/image50.jpeg"/><Relationship Id="rId2" Type="http://schemas.openxmlformats.org/officeDocument/2006/relationships/notesSlide" Target="../notesSlides/notesSlide12.xml"/><Relationship Id="rId1" Type="http://schemas.openxmlformats.org/officeDocument/2006/relationships/slideLayout" Target="../slideLayouts/slideLayout25.xml"/><Relationship Id="rId6" Type="http://schemas.openxmlformats.org/officeDocument/2006/relationships/image" Target="../media/image49.jpeg"/><Relationship Id="rId5" Type="http://schemas.openxmlformats.org/officeDocument/2006/relationships/image" Target="../media/image48.jpeg"/><Relationship Id="rId4" Type="http://schemas.openxmlformats.org/officeDocument/2006/relationships/image" Target="../media/image47.jpeg"/><Relationship Id="rId9" Type="http://schemas.openxmlformats.org/officeDocument/2006/relationships/image" Target="../media/image52.jpeg"/></Relationships>
</file>

<file path=ppt/slides/_rels/slide1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image" Target="../media/image54.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13.xml"/><Relationship Id="rId1" Type="http://schemas.openxmlformats.org/officeDocument/2006/relationships/slideLayout" Target="../slideLayouts/slideLayout4.xml"/><Relationship Id="rId4" Type="http://schemas.openxmlformats.org/officeDocument/2006/relationships/image" Target="../media/image58.jpeg"/></Relationships>
</file>

<file path=ppt/slides/_rels/slide1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3" Type="http://schemas.openxmlformats.org/officeDocument/2006/relationships/image" Target="../media/image60.jpg"/><Relationship Id="rId2" Type="http://schemas.openxmlformats.org/officeDocument/2006/relationships/notesSlide" Target="../notesSlides/notesSlide15.xml"/><Relationship Id="rId1" Type="http://schemas.openxmlformats.org/officeDocument/2006/relationships/slideLayout" Target="../slideLayouts/slideLayout9.xml"/><Relationship Id="rId4" Type="http://schemas.openxmlformats.org/officeDocument/2006/relationships/image" Target="../media/image61.png"/></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6.xml"/><Relationship Id="rId1" Type="http://schemas.openxmlformats.org/officeDocument/2006/relationships/slideLayout" Target="../slideLayouts/slideLayout4.xml"/></Relationships>
</file>

<file path=ppt/slides/_rels/slide21.xml.rels><?xml version="1.0" encoding="UTF-8" standalone="yes"?>
<Relationships xmlns="http://schemas.openxmlformats.org/package/2006/relationships"><Relationship Id="rId13" Type="http://schemas.openxmlformats.org/officeDocument/2006/relationships/diagramData" Target="../diagrams/data3.xml"/><Relationship Id="rId18" Type="http://schemas.openxmlformats.org/officeDocument/2006/relationships/diagramData" Target="../diagrams/data4.xml"/><Relationship Id="rId26" Type="http://schemas.openxmlformats.org/officeDocument/2006/relationships/diagramColors" Target="../diagrams/colors5.xml"/><Relationship Id="rId3" Type="http://schemas.openxmlformats.org/officeDocument/2006/relationships/diagramData" Target="../diagrams/data1.xml"/><Relationship Id="rId21" Type="http://schemas.openxmlformats.org/officeDocument/2006/relationships/diagramColors" Target="../diagrams/colors4.xml"/><Relationship Id="rId34" Type="http://schemas.openxmlformats.org/officeDocument/2006/relationships/image" Target="../media/image64.jpg"/><Relationship Id="rId7" Type="http://schemas.microsoft.com/office/2007/relationships/diagramDrawing" Target="../diagrams/drawing1.xml"/><Relationship Id="rId12" Type="http://schemas.microsoft.com/office/2007/relationships/diagramDrawing" Target="../diagrams/drawing2.xml"/><Relationship Id="rId17" Type="http://schemas.microsoft.com/office/2007/relationships/diagramDrawing" Target="../diagrams/drawing3.xml"/><Relationship Id="rId25" Type="http://schemas.openxmlformats.org/officeDocument/2006/relationships/diagramQuickStyle" Target="../diagrams/quickStyle5.xml"/><Relationship Id="rId33" Type="http://schemas.openxmlformats.org/officeDocument/2006/relationships/image" Target="../media/image63.png"/><Relationship Id="rId2" Type="http://schemas.openxmlformats.org/officeDocument/2006/relationships/notesSlide" Target="../notesSlides/notesSlide17.xml"/><Relationship Id="rId16" Type="http://schemas.openxmlformats.org/officeDocument/2006/relationships/diagramColors" Target="../diagrams/colors3.xml"/><Relationship Id="rId20" Type="http://schemas.openxmlformats.org/officeDocument/2006/relationships/diagramQuickStyle" Target="../diagrams/quickStyle4.xml"/><Relationship Id="rId29" Type="http://schemas.openxmlformats.org/officeDocument/2006/relationships/diagramLayout" Target="../diagrams/layout6.xml"/><Relationship Id="rId1" Type="http://schemas.openxmlformats.org/officeDocument/2006/relationships/slideLayout" Target="../slideLayouts/slideLayout24.xml"/><Relationship Id="rId6" Type="http://schemas.openxmlformats.org/officeDocument/2006/relationships/diagramColors" Target="../diagrams/colors1.xml"/><Relationship Id="rId11" Type="http://schemas.openxmlformats.org/officeDocument/2006/relationships/diagramColors" Target="../diagrams/colors2.xml"/><Relationship Id="rId24" Type="http://schemas.openxmlformats.org/officeDocument/2006/relationships/diagramLayout" Target="../diagrams/layout5.xml"/><Relationship Id="rId32" Type="http://schemas.microsoft.com/office/2007/relationships/diagramDrawing" Target="../diagrams/drawing6.xml"/><Relationship Id="rId5" Type="http://schemas.openxmlformats.org/officeDocument/2006/relationships/diagramQuickStyle" Target="../diagrams/quickStyle1.xml"/><Relationship Id="rId15" Type="http://schemas.openxmlformats.org/officeDocument/2006/relationships/diagramQuickStyle" Target="../diagrams/quickStyle3.xml"/><Relationship Id="rId23" Type="http://schemas.openxmlformats.org/officeDocument/2006/relationships/diagramData" Target="../diagrams/data5.xml"/><Relationship Id="rId28" Type="http://schemas.openxmlformats.org/officeDocument/2006/relationships/diagramData" Target="../diagrams/data6.xml"/><Relationship Id="rId10" Type="http://schemas.openxmlformats.org/officeDocument/2006/relationships/diagramQuickStyle" Target="../diagrams/quickStyle2.xml"/><Relationship Id="rId19" Type="http://schemas.openxmlformats.org/officeDocument/2006/relationships/diagramLayout" Target="../diagrams/layout4.xml"/><Relationship Id="rId31" Type="http://schemas.openxmlformats.org/officeDocument/2006/relationships/diagramColors" Target="../diagrams/colors6.xml"/><Relationship Id="rId4" Type="http://schemas.openxmlformats.org/officeDocument/2006/relationships/diagramLayout" Target="../diagrams/layout1.xml"/><Relationship Id="rId9" Type="http://schemas.openxmlformats.org/officeDocument/2006/relationships/diagramLayout" Target="../diagrams/layout2.xml"/><Relationship Id="rId14" Type="http://schemas.openxmlformats.org/officeDocument/2006/relationships/diagramLayout" Target="../diagrams/layout3.xml"/><Relationship Id="rId22" Type="http://schemas.microsoft.com/office/2007/relationships/diagramDrawing" Target="../diagrams/drawing4.xml"/><Relationship Id="rId27" Type="http://schemas.microsoft.com/office/2007/relationships/diagramDrawing" Target="../diagrams/drawing5.xml"/><Relationship Id="rId30" Type="http://schemas.openxmlformats.org/officeDocument/2006/relationships/diagramQuickStyle" Target="../diagrams/quickStyle6.xml"/><Relationship Id="rId8" Type="http://schemas.openxmlformats.org/officeDocument/2006/relationships/diagramData" Target="../diagrams/data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9.png"/><Relationship Id="rId7" Type="http://schemas.openxmlformats.org/officeDocument/2006/relationships/image" Target="../media/image14.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 Id="rId9" Type="http://schemas.openxmlformats.org/officeDocument/2006/relationships/image" Target="../media/image16.png"/></Relationships>
</file>

<file path=ppt/slides/_rels/slide4.xml.rels><?xml version="1.0" encoding="UTF-8" standalone="yes"?>
<Relationships xmlns="http://schemas.openxmlformats.org/package/2006/relationships"><Relationship Id="rId8" Type="http://schemas.openxmlformats.org/officeDocument/2006/relationships/image" Target="../media/image21.png"/><Relationship Id="rId3" Type="http://schemas.openxmlformats.org/officeDocument/2006/relationships/image" Target="../media/image9.png"/><Relationship Id="rId7" Type="http://schemas.openxmlformats.org/officeDocument/2006/relationships/image" Target="../media/image20.png"/><Relationship Id="rId2" Type="http://schemas.openxmlformats.org/officeDocument/2006/relationships/notesSlide" Target="../notesSlides/notesSlide4.xml"/><Relationship Id="rId1" Type="http://schemas.openxmlformats.org/officeDocument/2006/relationships/slideLayout" Target="../slideLayouts/slideLayout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5.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24.png"/><Relationship Id="rId4" Type="http://schemas.openxmlformats.org/officeDocument/2006/relationships/image" Target="../media/image23.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6.xml"/><Relationship Id="rId1" Type="http://schemas.openxmlformats.org/officeDocument/2006/relationships/slideLayout" Target="../slideLayouts/slideLayout32.xml"/><Relationship Id="rId5" Type="http://schemas.openxmlformats.org/officeDocument/2006/relationships/image" Target="../media/image27.png"/><Relationship Id="rId4" Type="http://schemas.openxmlformats.org/officeDocument/2006/relationships/image" Target="../media/image26.jpeg"/></Relationships>
</file>

<file path=ppt/slides/_rels/slide8.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8.jpeg"/><Relationship Id="rId7" Type="http://schemas.openxmlformats.org/officeDocument/2006/relationships/image" Target="../media/image32.png"/><Relationship Id="rId2" Type="http://schemas.openxmlformats.org/officeDocument/2006/relationships/notesSlide" Target="../notesSlides/notesSlide7.xml"/><Relationship Id="rId1" Type="http://schemas.openxmlformats.org/officeDocument/2006/relationships/slideLayout" Target="../slideLayouts/slideLayout32.xml"/><Relationship Id="rId6" Type="http://schemas.openxmlformats.org/officeDocument/2006/relationships/image" Target="../media/image31.jpeg"/><Relationship Id="rId5" Type="http://schemas.openxmlformats.org/officeDocument/2006/relationships/image" Target="../media/image30.png"/><Relationship Id="rId4" Type="http://schemas.openxmlformats.org/officeDocument/2006/relationships/image" Target="../media/image29.jpeg"/><Relationship Id="rId9" Type="http://schemas.openxmlformats.org/officeDocument/2006/relationships/image" Target="../media/image34.png"/></Relationships>
</file>

<file path=ppt/slides/_rels/slide9.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8.xml"/><Relationship Id="rId1" Type="http://schemas.openxmlformats.org/officeDocument/2006/relationships/slideLayout" Target="../slideLayouts/slideLayout4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0FCE3ECF-9F51-4BB7-B587-4C5FCF245851}"/>
              </a:ext>
            </a:extLst>
          </p:cNvPr>
          <p:cNvSpPr>
            <a:spLocks noGrp="1"/>
          </p:cNvSpPr>
          <p:nvPr>
            <p:ph type="ctrTitle"/>
          </p:nvPr>
        </p:nvSpPr>
        <p:spPr>
          <a:xfrm>
            <a:off x="5240857" y="2700883"/>
            <a:ext cx="6103418" cy="1103296"/>
          </a:xfrm>
        </p:spPr>
        <p:txBody>
          <a:bodyPr>
            <a:normAutofit fontScale="90000"/>
          </a:bodyPr>
          <a:lstStyle/>
          <a:p>
            <a:pPr algn="ctr"/>
            <a:r>
              <a:rPr lang="pl-PL" dirty="0"/>
              <a:t>Wsparcie dla małych i średnich miast</a:t>
            </a:r>
          </a:p>
        </p:txBody>
      </p:sp>
      <p:sp>
        <p:nvSpPr>
          <p:cNvPr id="6" name="Podtytuł 5">
            <a:extLst>
              <a:ext uri="{FF2B5EF4-FFF2-40B4-BE49-F238E27FC236}">
                <a16:creationId xmlns:a16="http://schemas.microsoft.com/office/drawing/2014/main" id="{26107242-11B3-45C6-AA0F-BAF7296A724F}"/>
              </a:ext>
            </a:extLst>
          </p:cNvPr>
          <p:cNvSpPr>
            <a:spLocks noGrp="1"/>
          </p:cNvSpPr>
          <p:nvPr>
            <p:ph type="subTitle" idx="1"/>
          </p:nvPr>
        </p:nvSpPr>
        <p:spPr>
          <a:xfrm>
            <a:off x="5240856" y="3865925"/>
            <a:ext cx="6103418" cy="765118"/>
          </a:xfrm>
        </p:spPr>
        <p:txBody>
          <a:bodyPr/>
          <a:lstStyle/>
          <a:p>
            <a:r>
              <a:rPr lang="pl-PL" sz="2400" b="1" i="1" dirty="0">
                <a:effectLst/>
                <a:latin typeface="Calibri" panose="020F0502020204030204" pitchFamily="34" charset="0"/>
                <a:ea typeface="Calibri" panose="020F0502020204030204" pitchFamily="34" charset="0"/>
                <a:cs typeface="Times New Roman" panose="02020603050405020304" pitchFamily="18" charset="0"/>
              </a:rPr>
              <a:t>II Kongres Małych i Średnich Miast – Chełm ’23</a:t>
            </a:r>
          </a:p>
          <a:p>
            <a:endParaRPr lang="pl-PL" sz="1800" dirty="0">
              <a:latin typeface="Calibri" panose="020F0502020204030204" pitchFamily="34" charset="0"/>
              <a:cs typeface="Times New Roman" panose="02020603050405020304" pitchFamily="18" charset="0"/>
            </a:endParaRPr>
          </a:p>
          <a:p>
            <a:pPr algn="ctr"/>
            <a:endParaRPr lang="pl-PL" sz="1800" dirty="0">
              <a:latin typeface="Calibri" panose="020F0502020204030204" pitchFamily="34" charset="0"/>
              <a:cs typeface="Times New Roman" panose="02020603050405020304" pitchFamily="18" charset="0"/>
            </a:endParaRPr>
          </a:p>
          <a:p>
            <a:pPr algn="ctr"/>
            <a:endParaRPr lang="pl-PL" sz="1800" dirty="0">
              <a:latin typeface="Calibri" panose="020F0502020204030204" pitchFamily="34" charset="0"/>
              <a:cs typeface="Times New Roman" panose="02020603050405020304" pitchFamily="18" charset="0"/>
            </a:endParaRPr>
          </a:p>
          <a:p>
            <a:pPr algn="ctr"/>
            <a:r>
              <a:rPr lang="pl-PL" sz="1800" dirty="0">
                <a:latin typeface="Calibri" panose="020F0502020204030204" pitchFamily="34" charset="0"/>
                <a:cs typeface="Times New Roman" panose="02020603050405020304" pitchFamily="18" charset="0"/>
              </a:rPr>
              <a:t>Kamil Wieder – Naczelnik Wydziału Wsparcia JST,  Departament Programów Pomocowych MFiPR</a:t>
            </a:r>
            <a:endParaRPr lang="pl-PL" dirty="0"/>
          </a:p>
        </p:txBody>
      </p:sp>
      <p:pic>
        <p:nvPicPr>
          <p:cNvPr id="3" name="Symbol zastępczy obrazu 2">
            <a:extLst>
              <a:ext uri="{FF2B5EF4-FFF2-40B4-BE49-F238E27FC236}">
                <a16:creationId xmlns:a16="http://schemas.microsoft.com/office/drawing/2014/main" id="{A4D9FFB4-7D23-42CF-8944-6D36697972F9}"/>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039" r="23039"/>
          <a:stretch>
            <a:fillRect/>
          </a:stretch>
        </p:blipFill>
        <p:spPr/>
      </p:pic>
    </p:spTree>
    <p:extLst>
      <p:ext uri="{BB962C8B-B14F-4D97-AF65-F5344CB8AC3E}">
        <p14:creationId xmlns:p14="http://schemas.microsoft.com/office/powerpoint/2010/main" val="230396834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pole tekstowe 19">
            <a:extLst>
              <a:ext uri="{FF2B5EF4-FFF2-40B4-BE49-F238E27FC236}">
                <a16:creationId xmlns:a16="http://schemas.microsoft.com/office/drawing/2014/main" id="{BF26CB01-0621-44A2-B2DE-882B8EE49A9F}"/>
              </a:ext>
            </a:extLst>
          </p:cNvPr>
          <p:cNvSpPr txBox="1"/>
          <p:nvPr/>
        </p:nvSpPr>
        <p:spPr>
          <a:xfrm>
            <a:off x="2761920" y="174360"/>
            <a:ext cx="6096000" cy="46166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2400" b="1" i="0" u="none" strike="noStrike" kern="0" cap="none" spc="0" normalizeH="0" baseline="0" noProof="0" dirty="0">
                <a:ln>
                  <a:noFill/>
                </a:ln>
                <a:solidFill>
                  <a:srgbClr val="000000"/>
                </a:solidFill>
                <a:effectLst/>
                <a:uLnTx/>
                <a:uFillTx/>
                <a:latin typeface="Montserrat Black" panose="00000A00000000000000" pitchFamily="2" charset="-18"/>
                <a:ea typeface="+mj-ea"/>
                <a:cs typeface="Arial"/>
                <a:sym typeface="Calibri"/>
              </a:rPr>
              <a:t>CWD Plus Komponenty</a:t>
            </a:r>
          </a:p>
        </p:txBody>
      </p:sp>
      <p:sp>
        <p:nvSpPr>
          <p:cNvPr id="21" name="Google Shape;193;p32">
            <a:extLst>
              <a:ext uri="{FF2B5EF4-FFF2-40B4-BE49-F238E27FC236}">
                <a16:creationId xmlns:a16="http://schemas.microsoft.com/office/drawing/2014/main" id="{5A84526D-0970-464A-84B0-8D8834558983}"/>
              </a:ext>
            </a:extLst>
          </p:cNvPr>
          <p:cNvSpPr txBox="1"/>
          <p:nvPr/>
        </p:nvSpPr>
        <p:spPr>
          <a:xfrm>
            <a:off x="2014779" y="1395769"/>
            <a:ext cx="8695844" cy="871160"/>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l-PL" sz="1687" b="1" i="0" u="none" strike="noStrike" kern="0" cap="none" spc="0" normalizeH="0" baseline="0" noProof="0" dirty="0">
                <a:ln>
                  <a:noFill/>
                </a:ln>
                <a:solidFill>
                  <a:srgbClr val="000000"/>
                </a:solidFill>
                <a:effectLst/>
                <a:uLnTx/>
                <a:uFillTx/>
                <a:latin typeface="Montserrat" panose="00000500000000000000" pitchFamily="2" charset="-18"/>
                <a:cs typeface="Arial"/>
                <a:sym typeface="Lato"/>
              </a:rPr>
              <a:t>Doradztwo strategiczne - </a:t>
            </a:r>
            <a:r>
              <a:rPr kumimoji="0" lang="pl-PL" sz="1687" b="0" i="0" u="none" strike="noStrike" kern="0" cap="none" spc="0" normalizeH="0" baseline="0" noProof="0" dirty="0">
                <a:ln>
                  <a:noFill/>
                </a:ln>
                <a:solidFill>
                  <a:srgbClr val="000000"/>
                </a:solidFill>
                <a:effectLst/>
                <a:uLnTx/>
                <a:uFillTx/>
                <a:latin typeface="Montserrat" panose="00000500000000000000" pitchFamily="2" charset="-18"/>
                <a:cs typeface="Arial"/>
                <a:sym typeface="Lato"/>
              </a:rPr>
              <a:t>polegające na przygotowaniu strategii terytorialnej pod instrument ZIT lub IIT lub strategii rozwoju ponadlokalnego - nowe partnerstwa nie uczestniczące do tej pory w pilotażu </a:t>
            </a:r>
            <a:r>
              <a:rPr kumimoji="0" lang="pl-PL" sz="1687" b="1" i="0" u="none" strike="noStrike" kern="0" cap="none" spc="0" normalizeH="0" baseline="0" noProof="0" dirty="0">
                <a:ln>
                  <a:noFill/>
                </a:ln>
                <a:solidFill>
                  <a:srgbClr val="000000"/>
                </a:solidFill>
                <a:effectLst/>
                <a:uLnTx/>
                <a:uFillTx/>
                <a:latin typeface="Montserrat" panose="00000500000000000000" pitchFamily="2" charset="-18"/>
                <a:cs typeface="Arial"/>
                <a:sym typeface="Lato"/>
              </a:rPr>
              <a:t>(27 partnerstw) </a:t>
            </a:r>
            <a:endParaRPr kumimoji="0" sz="1687" b="1" i="0" u="none" strike="noStrike" kern="0" cap="none" spc="0" normalizeH="0" baseline="0" noProof="0" dirty="0">
              <a:ln>
                <a:noFill/>
              </a:ln>
              <a:solidFill>
                <a:srgbClr val="000000"/>
              </a:solidFill>
              <a:effectLst/>
              <a:uLnTx/>
              <a:uFillTx/>
              <a:latin typeface="Montserrat" panose="00000500000000000000" pitchFamily="2" charset="-18"/>
              <a:cs typeface="Arial"/>
              <a:sym typeface="Arial"/>
            </a:endParaRPr>
          </a:p>
        </p:txBody>
      </p:sp>
      <p:pic>
        <p:nvPicPr>
          <p:cNvPr id="22" name="Google Shape;190;p32" descr="Rozwój biznesu kontur">
            <a:extLst>
              <a:ext uri="{FF2B5EF4-FFF2-40B4-BE49-F238E27FC236}">
                <a16:creationId xmlns:a16="http://schemas.microsoft.com/office/drawing/2014/main" id="{B730473E-8288-43D4-9647-DFD0D4B1DACA}"/>
              </a:ext>
            </a:extLst>
          </p:cNvPr>
          <p:cNvPicPr preferRelativeResize="0"/>
          <p:nvPr/>
        </p:nvPicPr>
        <p:blipFill rotWithShape="1">
          <a:blip r:embed="rId3">
            <a:alphaModFix/>
          </a:blip>
          <a:srcRect/>
          <a:stretch/>
        </p:blipFill>
        <p:spPr>
          <a:xfrm>
            <a:off x="541351" y="1293961"/>
            <a:ext cx="1284960" cy="1284960"/>
          </a:xfrm>
          <a:prstGeom prst="rect">
            <a:avLst/>
          </a:prstGeom>
          <a:noFill/>
          <a:ln>
            <a:noFill/>
          </a:ln>
        </p:spPr>
      </p:pic>
      <p:pic>
        <p:nvPicPr>
          <p:cNvPr id="23" name="Google Shape;191;p32" descr="Przepływ pracy kontur">
            <a:extLst>
              <a:ext uri="{FF2B5EF4-FFF2-40B4-BE49-F238E27FC236}">
                <a16:creationId xmlns:a16="http://schemas.microsoft.com/office/drawing/2014/main" id="{63459F6E-989B-497B-A2E4-4D83C969399F}"/>
              </a:ext>
            </a:extLst>
          </p:cNvPr>
          <p:cNvPicPr preferRelativeResize="0"/>
          <p:nvPr/>
        </p:nvPicPr>
        <p:blipFill rotWithShape="1">
          <a:blip r:embed="rId4">
            <a:alphaModFix/>
          </a:blip>
          <a:srcRect/>
          <a:stretch/>
        </p:blipFill>
        <p:spPr>
          <a:xfrm>
            <a:off x="541351" y="2466261"/>
            <a:ext cx="1284960" cy="1284960"/>
          </a:xfrm>
          <a:prstGeom prst="rect">
            <a:avLst/>
          </a:prstGeom>
          <a:noFill/>
          <a:ln>
            <a:noFill/>
          </a:ln>
        </p:spPr>
      </p:pic>
      <p:sp>
        <p:nvSpPr>
          <p:cNvPr id="24" name="Google Shape;198;p32">
            <a:extLst>
              <a:ext uri="{FF2B5EF4-FFF2-40B4-BE49-F238E27FC236}">
                <a16:creationId xmlns:a16="http://schemas.microsoft.com/office/drawing/2014/main" id="{1E256737-7F84-4B22-8040-AEC79EC96AF8}"/>
              </a:ext>
            </a:extLst>
          </p:cNvPr>
          <p:cNvSpPr txBox="1"/>
          <p:nvPr/>
        </p:nvSpPr>
        <p:spPr>
          <a:xfrm>
            <a:off x="2014779" y="2578922"/>
            <a:ext cx="8579651" cy="1130782"/>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l-PL" sz="1687" b="1" i="0" u="none" strike="noStrike" kern="0" cap="none" spc="0" normalizeH="0" baseline="0" noProof="0" dirty="0">
                <a:ln>
                  <a:noFill/>
                </a:ln>
                <a:solidFill>
                  <a:srgbClr val="000000"/>
                </a:solidFill>
                <a:effectLst/>
                <a:uLnTx/>
                <a:uFillTx/>
                <a:latin typeface="Montserrat" panose="00000500000000000000" pitchFamily="2" charset="-18"/>
                <a:cs typeface="Arial"/>
                <a:sym typeface="Lato"/>
              </a:rPr>
              <a:t>Doradztwo projektowe</a:t>
            </a:r>
            <a:r>
              <a:rPr kumimoji="0" lang="pl-PL" sz="1687" b="0" i="0" u="none" strike="noStrike" kern="0" cap="none" spc="0" normalizeH="0" baseline="0" noProof="0" dirty="0">
                <a:ln>
                  <a:noFill/>
                </a:ln>
                <a:solidFill>
                  <a:srgbClr val="000000"/>
                </a:solidFill>
                <a:effectLst/>
                <a:uLnTx/>
                <a:uFillTx/>
                <a:latin typeface="Montserrat" panose="00000500000000000000" pitchFamily="2" charset="-18"/>
                <a:cs typeface="Arial"/>
                <a:sym typeface="Lato"/>
              </a:rPr>
              <a:t> i wsparcie usługowe (opracowana dokumentacja projektowa: załączniki do wniosków, projekty budowlane, audyty energetyczne etc.).</a:t>
            </a:r>
            <a:r>
              <a:rPr kumimoji="0" lang="pl-PL" sz="1687" b="0" i="0" u="none" strike="noStrike" kern="0" cap="none" spc="0" normalizeH="0" baseline="0" noProof="0" dirty="0">
                <a:ln>
                  <a:noFill/>
                </a:ln>
                <a:solidFill>
                  <a:srgbClr val="000000"/>
                </a:solidFill>
                <a:effectLst/>
                <a:uLnTx/>
                <a:uFillTx/>
                <a:latin typeface="Montserrat" panose="00000500000000000000" pitchFamily="2" charset="-18"/>
                <a:cs typeface="Arial"/>
                <a:sym typeface="Arial"/>
              </a:rPr>
              <a:t> </a:t>
            </a:r>
            <a:r>
              <a:rPr kumimoji="0" lang="pl-PL" sz="1687" b="0" i="0" u="none" strike="noStrike" kern="0" cap="none" spc="0" normalizeH="0" baseline="0" noProof="0" dirty="0">
                <a:ln>
                  <a:noFill/>
                </a:ln>
                <a:solidFill>
                  <a:srgbClr val="000000"/>
                </a:solidFill>
                <a:effectLst/>
                <a:uLnTx/>
                <a:uFillTx/>
                <a:latin typeface="Montserrat" panose="00000500000000000000" pitchFamily="2" charset="-18"/>
                <a:cs typeface="Arial"/>
                <a:sym typeface="Lato"/>
              </a:rPr>
              <a:t>Instytucjonalizacja partnerstw – partnerstwa biorące udział w pilotażu </a:t>
            </a:r>
            <a:r>
              <a:rPr kumimoji="0" lang="pl-PL" sz="1687" b="1" i="0" u="none" strike="noStrike" kern="0" cap="none" spc="0" normalizeH="0" baseline="0" noProof="0" dirty="0">
                <a:ln>
                  <a:noFill/>
                </a:ln>
                <a:solidFill>
                  <a:srgbClr val="000000"/>
                </a:solidFill>
                <a:effectLst/>
                <a:uLnTx/>
                <a:uFillTx/>
                <a:latin typeface="Montserrat" panose="00000500000000000000" pitchFamily="2" charset="-18"/>
                <a:cs typeface="Arial"/>
                <a:sym typeface="Lato"/>
              </a:rPr>
              <a:t>(38 partnerstw) </a:t>
            </a:r>
          </a:p>
        </p:txBody>
      </p:sp>
      <p:pic>
        <p:nvPicPr>
          <p:cNvPr id="25" name="Google Shape;192;p32" descr="Połączenia kontur">
            <a:extLst>
              <a:ext uri="{FF2B5EF4-FFF2-40B4-BE49-F238E27FC236}">
                <a16:creationId xmlns:a16="http://schemas.microsoft.com/office/drawing/2014/main" id="{12FC013E-05CF-4549-A34A-617326B40559}"/>
              </a:ext>
            </a:extLst>
          </p:cNvPr>
          <p:cNvPicPr preferRelativeResize="0"/>
          <p:nvPr/>
        </p:nvPicPr>
        <p:blipFill rotWithShape="1">
          <a:blip r:embed="rId5">
            <a:alphaModFix/>
          </a:blip>
          <a:srcRect/>
          <a:stretch/>
        </p:blipFill>
        <p:spPr>
          <a:xfrm>
            <a:off x="541351" y="3843372"/>
            <a:ext cx="1284960" cy="1284960"/>
          </a:xfrm>
          <a:prstGeom prst="rect">
            <a:avLst/>
          </a:prstGeom>
          <a:noFill/>
          <a:ln>
            <a:noFill/>
          </a:ln>
        </p:spPr>
      </p:pic>
      <p:sp>
        <p:nvSpPr>
          <p:cNvPr id="26" name="Google Shape;199;p32">
            <a:extLst>
              <a:ext uri="{FF2B5EF4-FFF2-40B4-BE49-F238E27FC236}">
                <a16:creationId xmlns:a16="http://schemas.microsoft.com/office/drawing/2014/main" id="{9EABF46D-0F52-47DD-B7CD-982F4F6A2939}"/>
              </a:ext>
            </a:extLst>
          </p:cNvPr>
          <p:cNvSpPr txBox="1"/>
          <p:nvPr/>
        </p:nvSpPr>
        <p:spPr>
          <a:xfrm>
            <a:off x="2014777" y="3790649"/>
            <a:ext cx="8443015" cy="1390405"/>
          </a:xfrm>
          <a:prstGeom prst="rect">
            <a:avLst/>
          </a:prstGeom>
          <a:noFill/>
          <a:ln>
            <a:noFill/>
          </a:ln>
        </p:spPr>
        <p:txBody>
          <a:bodyPr spcFirstLastPara="1" wrap="square" lIns="91425" tIns="45700" rIns="91425" bIns="45700"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l-PL" sz="1687" b="1" i="0" u="none" strike="noStrike" kern="0" cap="none" spc="0" normalizeH="0" baseline="0" noProof="0" dirty="0">
                <a:ln>
                  <a:noFill/>
                </a:ln>
                <a:solidFill>
                  <a:srgbClr val="FF0000"/>
                </a:solidFill>
                <a:effectLst/>
                <a:uLnTx/>
                <a:uFillTx/>
                <a:latin typeface="Montserrat" panose="00000500000000000000" pitchFamily="2" charset="-18"/>
                <a:cs typeface="Arial"/>
                <a:sym typeface="Lato"/>
              </a:rPr>
              <a:t>Sieciowanie, wymiana wiedzy i doświadczeń</a:t>
            </a:r>
            <a:r>
              <a:rPr kumimoji="0" lang="pl-PL" sz="1687" b="0" i="0" u="none" strike="noStrike" kern="0" cap="none" spc="0" normalizeH="0" baseline="0" noProof="0" dirty="0">
                <a:ln>
                  <a:noFill/>
                </a:ln>
                <a:solidFill>
                  <a:srgbClr val="000000"/>
                </a:solidFill>
                <a:effectLst/>
                <a:uLnTx/>
                <a:uFillTx/>
                <a:latin typeface="Montserrat" panose="00000500000000000000" pitchFamily="2" charset="-18"/>
                <a:cs typeface="Arial"/>
                <a:sym typeface="Lato"/>
              </a:rPr>
              <a:t>, System wymiany wiedzy i doświadczeń dla partnerstw JST uczestniczących w projekcie i dla samorządu regionalnego, w tym organizacja spotkań sieciujących, </a:t>
            </a:r>
            <a:r>
              <a:rPr kumimoji="0" lang="pl-PL" sz="1687" b="0" i="0" u="none" strike="noStrike" kern="0" cap="none" spc="0" normalizeH="0" baseline="0" noProof="0" dirty="0" err="1">
                <a:ln>
                  <a:noFill/>
                </a:ln>
                <a:solidFill>
                  <a:srgbClr val="000000"/>
                </a:solidFill>
                <a:effectLst/>
                <a:uLnTx/>
                <a:uFillTx/>
                <a:latin typeface="Montserrat" panose="00000500000000000000" pitchFamily="2" charset="-18"/>
                <a:cs typeface="Arial"/>
                <a:sym typeface="Lato"/>
              </a:rPr>
              <a:t>webinarów</a:t>
            </a:r>
            <a:r>
              <a:rPr kumimoji="0" lang="pl-PL" sz="1687" b="0" i="0" u="none" strike="noStrike" kern="0" cap="none" spc="0" normalizeH="0" baseline="0" noProof="0" dirty="0">
                <a:ln>
                  <a:noFill/>
                </a:ln>
                <a:solidFill>
                  <a:srgbClr val="000000"/>
                </a:solidFill>
                <a:effectLst/>
                <a:uLnTx/>
                <a:uFillTx/>
                <a:latin typeface="Montserrat" panose="00000500000000000000" pitchFamily="2" charset="-18"/>
                <a:cs typeface="Arial"/>
                <a:sym typeface="Lato"/>
              </a:rPr>
              <a:t>, seminariów i utworzenie bazy wiedzy</a:t>
            </a: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l-PL" sz="1687" b="0" i="0" u="none" strike="noStrike" kern="0" cap="none" spc="0" normalizeH="0" baseline="0" noProof="0" dirty="0">
                <a:ln>
                  <a:noFill/>
                </a:ln>
                <a:solidFill>
                  <a:srgbClr val="000000"/>
                </a:solidFill>
                <a:effectLst/>
                <a:uLnTx/>
                <a:uFillTx/>
                <a:latin typeface="Montserrat" panose="00000500000000000000" pitchFamily="2" charset="-18"/>
                <a:cs typeface="Arial"/>
                <a:sym typeface="Lato"/>
              </a:rPr>
              <a:t>- wszystkie samorządy </a:t>
            </a:r>
            <a:r>
              <a:rPr kumimoji="0" lang="pl-PL" sz="1687" b="1" i="0" u="none" strike="noStrike" kern="0" cap="none" spc="0" normalizeH="0" baseline="0" noProof="0" dirty="0">
                <a:ln>
                  <a:noFill/>
                </a:ln>
                <a:solidFill>
                  <a:srgbClr val="000000"/>
                </a:solidFill>
                <a:effectLst/>
                <a:uLnTx/>
                <a:uFillTx/>
                <a:latin typeface="Montserrat" panose="00000500000000000000" pitchFamily="2" charset="-18"/>
                <a:cs typeface="Arial"/>
                <a:sym typeface="Lato"/>
              </a:rPr>
              <a:t>(wszystkie 77 partnerstw)</a:t>
            </a:r>
            <a:endParaRPr kumimoji="0" lang="pl-PL" sz="1687" b="1" i="0" u="none" strike="noStrike" kern="0" cap="none" spc="0" normalizeH="0" baseline="0" noProof="0" dirty="0">
              <a:ln>
                <a:noFill/>
              </a:ln>
              <a:solidFill>
                <a:srgbClr val="000000"/>
              </a:solidFill>
              <a:effectLst/>
              <a:uLnTx/>
              <a:uFillTx/>
              <a:latin typeface="Montserrat" panose="00000500000000000000" pitchFamily="2" charset="-18"/>
              <a:cs typeface="Arial"/>
              <a:sym typeface="Arial"/>
            </a:endParaRPr>
          </a:p>
        </p:txBody>
      </p:sp>
      <p:pic>
        <p:nvPicPr>
          <p:cNvPr id="27" name="Google Shape;190;p32" descr="Rozwój biznesu kontur">
            <a:extLst>
              <a:ext uri="{FF2B5EF4-FFF2-40B4-BE49-F238E27FC236}">
                <a16:creationId xmlns:a16="http://schemas.microsoft.com/office/drawing/2014/main" id="{86EBD85C-65C6-4D22-A864-2227E6FBF614}"/>
              </a:ext>
            </a:extLst>
          </p:cNvPr>
          <p:cNvPicPr preferRelativeResize="0"/>
          <p:nvPr/>
        </p:nvPicPr>
        <p:blipFill rotWithShape="1">
          <a:blip r:embed="rId3">
            <a:alphaModFix/>
          </a:blip>
          <a:srcRect l="52324" t="8966" r="4766" b="5924"/>
          <a:stretch/>
        </p:blipFill>
        <p:spPr>
          <a:xfrm>
            <a:off x="908137" y="5128332"/>
            <a:ext cx="551388" cy="1093643"/>
          </a:xfrm>
          <a:prstGeom prst="rect">
            <a:avLst/>
          </a:prstGeom>
          <a:noFill/>
          <a:ln>
            <a:noFill/>
          </a:ln>
        </p:spPr>
      </p:pic>
      <p:sp>
        <p:nvSpPr>
          <p:cNvPr id="28" name="pole tekstowe 27">
            <a:extLst>
              <a:ext uri="{FF2B5EF4-FFF2-40B4-BE49-F238E27FC236}">
                <a16:creationId xmlns:a16="http://schemas.microsoft.com/office/drawing/2014/main" id="{9ED96911-3B4B-4EAB-9CE2-1F22DB9B828B}"/>
              </a:ext>
            </a:extLst>
          </p:cNvPr>
          <p:cNvSpPr txBox="1"/>
          <p:nvPr/>
        </p:nvSpPr>
        <p:spPr>
          <a:xfrm>
            <a:off x="2014778" y="5350774"/>
            <a:ext cx="8162444" cy="871201"/>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altLang="pl-PL" sz="1687" b="1" i="0" u="none" strike="noStrike" kern="0" cap="none" spc="0" normalizeH="0" baseline="0" noProof="0" dirty="0">
                <a:ln>
                  <a:noFill/>
                </a:ln>
                <a:solidFill>
                  <a:srgbClr val="000000"/>
                </a:solidFill>
                <a:effectLst/>
                <a:uLnTx/>
                <a:uFillTx/>
                <a:latin typeface="Montserrat" panose="00000500000000000000" pitchFamily="2" charset="-18"/>
                <a:cs typeface="Arial"/>
                <a:sym typeface="Arial"/>
              </a:rPr>
              <a:t>Zindywidualizowane doradztwo - </a:t>
            </a:r>
            <a:r>
              <a:rPr kumimoji="0" lang="pl-PL" altLang="pl-PL" sz="1687" b="0" i="0" u="none" strike="noStrike" kern="0" cap="none" spc="0" normalizeH="0" baseline="0" noProof="0" dirty="0">
                <a:ln>
                  <a:noFill/>
                </a:ln>
                <a:solidFill>
                  <a:srgbClr val="000000"/>
                </a:solidFill>
                <a:effectLst/>
                <a:uLnTx/>
                <a:uFillTx/>
                <a:latin typeface="Montserrat" panose="00000500000000000000" pitchFamily="2" charset="-18"/>
                <a:cs typeface="Arial"/>
                <a:sym typeface="Arial"/>
              </a:rPr>
              <a:t>cykl warsztatów z zarządzania strategicznego, wybór projektu zintegrowanego, wstępna analiza wykonalności, wniosek o dofinansowanie </a:t>
            </a:r>
            <a:r>
              <a:rPr kumimoji="0" lang="pl-PL" altLang="pl-PL" sz="1687" b="1" i="0" u="none" strike="noStrike" kern="0" cap="none" spc="0" normalizeH="0" baseline="0" noProof="0" dirty="0">
                <a:ln>
                  <a:noFill/>
                </a:ln>
                <a:solidFill>
                  <a:srgbClr val="000000"/>
                </a:solidFill>
                <a:effectLst/>
                <a:uLnTx/>
                <a:uFillTx/>
                <a:latin typeface="Montserrat" panose="00000500000000000000" pitchFamily="2" charset="-18"/>
                <a:cs typeface="Arial"/>
                <a:sym typeface="Arial"/>
              </a:rPr>
              <a:t>(12 partnerstw)</a:t>
            </a:r>
          </a:p>
        </p:txBody>
      </p:sp>
    </p:spTree>
    <p:extLst>
      <p:ext uri="{BB962C8B-B14F-4D97-AF65-F5344CB8AC3E}">
        <p14:creationId xmlns:p14="http://schemas.microsoft.com/office/powerpoint/2010/main" val="12359274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4" descr="Może być zdjęciem przedstawiającym ‎tekst „‎102 miliony euro z Funduszy norweskich na rozwój małych ojczyzn Iceland Nم Liechtenstein Norway Norway grants grants #FUNDUSZENORWESKIE #EOG‎”‎">
            <a:extLst>
              <a:ext uri="{FF2B5EF4-FFF2-40B4-BE49-F238E27FC236}">
                <a16:creationId xmlns:a16="http://schemas.microsoft.com/office/drawing/2014/main" id="{8730D577-5410-48BE-B5C6-373D6CF5A5B8}"/>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t="570" b="570"/>
          <a:stretch>
            <a:fillRect/>
          </a:stretch>
        </p:blipFill>
        <p:spPr bwMode="auto">
          <a:xfrm>
            <a:off x="438150" y="1035050"/>
            <a:ext cx="4094163" cy="5059363"/>
          </a:xfrm>
          <a:prstGeom prst="rect">
            <a:avLst/>
          </a:prstGeom>
          <a:noFill/>
          <a:extLst>
            <a:ext uri="{909E8E84-426E-40DD-AFC4-6F175D3DCCD1}">
              <a14:hiddenFill xmlns:a14="http://schemas.microsoft.com/office/drawing/2010/main">
                <a:solidFill>
                  <a:srgbClr val="FFFFFF"/>
                </a:solidFill>
              </a14:hiddenFill>
            </a:ext>
          </a:extLst>
        </p:spPr>
      </p:pic>
      <p:sp>
        <p:nvSpPr>
          <p:cNvPr id="3" name="Tytuł 2">
            <a:extLst>
              <a:ext uri="{FF2B5EF4-FFF2-40B4-BE49-F238E27FC236}">
                <a16:creationId xmlns:a16="http://schemas.microsoft.com/office/drawing/2014/main" id="{84FBA832-B784-447E-82F5-53BBC4EE6270}"/>
              </a:ext>
            </a:extLst>
          </p:cNvPr>
          <p:cNvSpPr>
            <a:spLocks noGrp="1"/>
          </p:cNvSpPr>
          <p:nvPr>
            <p:ph type="ctrTitle"/>
          </p:nvPr>
        </p:nvSpPr>
        <p:spPr>
          <a:xfrm>
            <a:off x="4941870" y="1428108"/>
            <a:ext cx="6530660" cy="4592548"/>
          </a:xfrm>
        </p:spPr>
        <p:txBody>
          <a:bodyPr>
            <a:normAutofit fontScale="90000"/>
          </a:bodyPr>
          <a:lstStyle/>
          <a:p>
            <a:pPr algn="ctr"/>
            <a:br>
              <a:rPr lang="pl-PL" sz="3200" dirty="0"/>
            </a:br>
            <a:r>
              <a:rPr lang="pl-PL" sz="3200" dirty="0"/>
              <a:t>Program Rozwój lokalny to:</a:t>
            </a:r>
            <a:br>
              <a:rPr lang="pl-PL" sz="3200" dirty="0"/>
            </a:br>
            <a:br>
              <a:rPr lang="pl-PL" sz="3200" dirty="0"/>
            </a:br>
            <a:r>
              <a:rPr lang="pl-PL" sz="2700" dirty="0"/>
              <a:t>- </a:t>
            </a:r>
            <a:r>
              <a:rPr lang="pl-PL" sz="2700" b="0" dirty="0"/>
              <a:t>poprawa jakości życia mieszkańców małych i średnich miast;</a:t>
            </a:r>
            <a:br>
              <a:rPr lang="pl-PL" sz="2700" b="0" dirty="0"/>
            </a:br>
            <a:br>
              <a:rPr lang="pl-PL" sz="2700" b="0" dirty="0"/>
            </a:br>
            <a:r>
              <a:rPr lang="pl-PL" sz="2700" b="0" dirty="0"/>
              <a:t>- lepsze dostosowanie administracji lokalnej do potrzeb swoich obywateli/ budowa potencjału administracji;</a:t>
            </a:r>
            <a:br>
              <a:rPr lang="pl-PL" sz="2700" b="0" dirty="0"/>
            </a:br>
            <a:br>
              <a:rPr lang="pl-PL" sz="2700" b="0" dirty="0"/>
            </a:br>
            <a:r>
              <a:rPr lang="pl-PL" sz="2700" b="0" dirty="0"/>
              <a:t>- wzmacnianie stosunków dwustronnych między podmiotami z Polski i Państw – Darczyńców.</a:t>
            </a:r>
            <a:endParaRPr lang="pl-PL" sz="2700" dirty="0"/>
          </a:p>
        </p:txBody>
      </p:sp>
      <p:pic>
        <p:nvPicPr>
          <p:cNvPr id="12" name="Obraz 11">
            <a:extLst>
              <a:ext uri="{FF2B5EF4-FFF2-40B4-BE49-F238E27FC236}">
                <a16:creationId xmlns:a16="http://schemas.microsoft.com/office/drawing/2014/main" id="{5FAA86BB-E371-4F98-B417-04E14EB7956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87" y="91487"/>
            <a:ext cx="1842936" cy="938784"/>
          </a:xfrm>
          <a:prstGeom prst="rect">
            <a:avLst/>
          </a:prstGeom>
        </p:spPr>
      </p:pic>
      <p:pic>
        <p:nvPicPr>
          <p:cNvPr id="14" name="Obraz 13">
            <a:extLst>
              <a:ext uri="{FF2B5EF4-FFF2-40B4-BE49-F238E27FC236}">
                <a16:creationId xmlns:a16="http://schemas.microsoft.com/office/drawing/2014/main" id="{9CAF17C3-2B99-4B7F-88D5-691B4674C5E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386" y="138780"/>
            <a:ext cx="1548384" cy="938784"/>
          </a:xfrm>
          <a:prstGeom prst="rect">
            <a:avLst/>
          </a:prstGeom>
        </p:spPr>
      </p:pic>
      <p:pic>
        <p:nvPicPr>
          <p:cNvPr id="16" name="Obraz 15">
            <a:extLst>
              <a:ext uri="{FF2B5EF4-FFF2-40B4-BE49-F238E27FC236}">
                <a16:creationId xmlns:a16="http://schemas.microsoft.com/office/drawing/2014/main" id="{EBD263B2-372B-440F-A928-618B87EF8B3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563772" y="91487"/>
            <a:ext cx="2156169" cy="986077"/>
          </a:xfrm>
          <a:prstGeom prst="rect">
            <a:avLst/>
          </a:prstGeom>
        </p:spPr>
      </p:pic>
      <p:pic>
        <p:nvPicPr>
          <p:cNvPr id="18" name="Obraz 17">
            <a:extLst>
              <a:ext uri="{FF2B5EF4-FFF2-40B4-BE49-F238E27FC236}">
                <a16:creationId xmlns:a16="http://schemas.microsoft.com/office/drawing/2014/main" id="{2789D732-92E6-42BB-947F-7645DAECCCB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2228850" y="68172"/>
            <a:ext cx="2786536" cy="1097688"/>
          </a:xfrm>
          <a:prstGeom prst="rect">
            <a:avLst/>
          </a:prstGeom>
        </p:spPr>
      </p:pic>
      <p:pic>
        <p:nvPicPr>
          <p:cNvPr id="20" name="Obraz 19">
            <a:extLst>
              <a:ext uri="{FF2B5EF4-FFF2-40B4-BE49-F238E27FC236}">
                <a16:creationId xmlns:a16="http://schemas.microsoft.com/office/drawing/2014/main" id="{8FCD43C2-2FBD-4404-88D4-3EEC0AF57D8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719941" y="138780"/>
            <a:ext cx="1801368" cy="914352"/>
          </a:xfrm>
          <a:prstGeom prst="rect">
            <a:avLst/>
          </a:prstGeom>
        </p:spPr>
      </p:pic>
      <p:pic>
        <p:nvPicPr>
          <p:cNvPr id="22" name="Obraz 21">
            <a:extLst>
              <a:ext uri="{FF2B5EF4-FFF2-40B4-BE49-F238E27FC236}">
                <a16:creationId xmlns:a16="http://schemas.microsoft.com/office/drawing/2014/main" id="{9502E4B6-F152-4E6C-A60A-E52A8B12D4D6}"/>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0378440" y="91487"/>
            <a:ext cx="1386840" cy="986077"/>
          </a:xfrm>
          <a:prstGeom prst="rect">
            <a:avLst/>
          </a:prstGeom>
        </p:spPr>
      </p:pic>
      <p:pic>
        <p:nvPicPr>
          <p:cNvPr id="23" name="Obraz 22">
            <a:extLst>
              <a:ext uri="{FF2B5EF4-FFF2-40B4-BE49-F238E27FC236}">
                <a16:creationId xmlns:a16="http://schemas.microsoft.com/office/drawing/2014/main" id="{5C86AFFE-617C-4B45-B6D2-6DAA9519C16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85087" y="34337"/>
            <a:ext cx="1842936" cy="938784"/>
          </a:xfrm>
          <a:prstGeom prst="rect">
            <a:avLst/>
          </a:prstGeom>
        </p:spPr>
      </p:pic>
      <p:pic>
        <p:nvPicPr>
          <p:cNvPr id="24" name="Obraz 23">
            <a:extLst>
              <a:ext uri="{FF2B5EF4-FFF2-40B4-BE49-F238E27FC236}">
                <a16:creationId xmlns:a16="http://schemas.microsoft.com/office/drawing/2014/main" id="{E7D736A8-1166-49AD-8B72-9BAB43AC933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015386" y="81630"/>
            <a:ext cx="1548384" cy="938784"/>
          </a:xfrm>
          <a:prstGeom prst="rect">
            <a:avLst/>
          </a:prstGeom>
        </p:spPr>
      </p:pic>
    </p:spTree>
    <p:extLst>
      <p:ext uri="{BB962C8B-B14F-4D97-AF65-F5344CB8AC3E}">
        <p14:creationId xmlns:p14="http://schemas.microsoft.com/office/powerpoint/2010/main" val="224697577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57369041-2585-415E-B570-0CD10BB1D959}"/>
              </a:ext>
            </a:extLst>
          </p:cNvPr>
          <p:cNvSpPr>
            <a:spLocks noGrp="1"/>
          </p:cNvSpPr>
          <p:nvPr>
            <p:ph type="ctrTitle"/>
          </p:nvPr>
        </p:nvSpPr>
        <p:spPr>
          <a:xfrm>
            <a:off x="4664467" y="1037690"/>
            <a:ext cx="6786798" cy="4831481"/>
          </a:xfrm>
        </p:spPr>
        <p:txBody>
          <a:bodyPr>
            <a:normAutofit fontScale="90000"/>
          </a:bodyPr>
          <a:lstStyle/>
          <a:p>
            <a:pPr marL="342900" indent="-342900">
              <a:buFont typeface="Arial" panose="020B0604020202020204" pitchFamily="34" charset="0"/>
              <a:buChar char="•"/>
            </a:pPr>
            <a:br>
              <a:rPr lang="pl-PL" sz="2200" dirty="0"/>
            </a:br>
            <a:br>
              <a:rPr lang="pl-PL" sz="2200" dirty="0"/>
            </a:br>
            <a:br>
              <a:rPr lang="pl-PL" sz="2200" dirty="0"/>
            </a:br>
            <a:r>
              <a:rPr lang="pl-PL" sz="2200" dirty="0"/>
              <a:t>Program Rozwój lokalny to:</a:t>
            </a:r>
            <a:br>
              <a:rPr lang="pl-PL" sz="2200" dirty="0"/>
            </a:br>
            <a:br>
              <a:rPr lang="pl-PL" sz="2200" b="0" dirty="0"/>
            </a:br>
            <a:r>
              <a:rPr lang="pl-PL" sz="2200" b="0" dirty="0"/>
              <a:t>- 117,6 mln euro z funduszy norweskich i budżetu państwa</a:t>
            </a:r>
            <a:br>
              <a:rPr lang="pl-PL" sz="2200" b="0" dirty="0"/>
            </a:br>
            <a:r>
              <a:rPr lang="pl-PL" sz="2200" b="0" dirty="0"/>
              <a:t>- 29 kompleksowych projektów</a:t>
            </a:r>
            <a:br>
              <a:rPr lang="pl-PL" sz="2200" b="0" dirty="0"/>
            </a:br>
            <a:r>
              <a:rPr lang="pl-PL" sz="2200" b="0" dirty="0"/>
              <a:t>- 17 umów partnerskich z samorządami norweskimi/ islandzkim </a:t>
            </a:r>
            <a:br>
              <a:rPr lang="pl-PL" sz="2200" b="0" dirty="0"/>
            </a:br>
            <a:r>
              <a:rPr lang="pl-PL" sz="2200" b="0" dirty="0"/>
              <a:t>- działania bilateralne dla pozostałych 12miast;</a:t>
            </a:r>
            <a:br>
              <a:rPr lang="pl-PL" sz="2200" b="0" dirty="0"/>
            </a:br>
            <a:r>
              <a:rPr lang="pl-PL" sz="2200" b="0" dirty="0"/>
              <a:t>- 21 grantów na dostępność;</a:t>
            </a:r>
            <a:br>
              <a:rPr lang="pl-PL" sz="2200" b="0" dirty="0"/>
            </a:br>
            <a:r>
              <a:rPr lang="pl-PL" sz="2200" b="0" dirty="0"/>
              <a:t>- wiedza ekspercka i wsparcie samorządów</a:t>
            </a:r>
            <a:br>
              <a:rPr lang="pl-PL" sz="2200" b="0" dirty="0"/>
            </a:br>
            <a:r>
              <a:rPr lang="pl-PL" sz="2200" b="0" dirty="0"/>
              <a:t>- narzędzia, z których mogą korzystać wszystkie miasta (m.in. Monitor Rozwoju Lokalnego, sieci wymiany doświadczeń, rekomendacje OECD i narzędzie samooceny OECD - e-SAT; Forum Rozwoju Lokalnego)</a:t>
            </a:r>
            <a:br>
              <a:rPr lang="pl-PL" sz="2200" b="0" dirty="0"/>
            </a:br>
            <a:r>
              <a:rPr lang="pl-PL" sz="2200" b="0" dirty="0"/>
              <a:t>- doświadczenia, wiedza i dobre praktyki z wdrożonych projektów</a:t>
            </a:r>
            <a:endParaRPr lang="pl-PL" dirty="0"/>
          </a:p>
        </p:txBody>
      </p:sp>
      <p:pic>
        <p:nvPicPr>
          <p:cNvPr id="11" name="Picture 2" descr="Na zdjęciu widok miasta. Logotyp FN i EOG. Tekst: #Funduszenorweskie #EOG Rozwój miast możliwy dzięki Funduszom norweskim i EOG.">
            <a:extLst>
              <a:ext uri="{FF2B5EF4-FFF2-40B4-BE49-F238E27FC236}">
                <a16:creationId xmlns:a16="http://schemas.microsoft.com/office/drawing/2014/main" id="{F50A2C95-285B-4544-BE22-A6C732D0A610}"/>
              </a:ext>
            </a:extLst>
          </p:cNvPr>
          <p:cNvPicPr>
            <a:picLocks noGrp="1" noChangeAspect="1" noChangeArrowheads="1"/>
          </p:cNvPicPr>
          <p:nvPr>
            <p:ph type="pic" sz="quarter" idx="10"/>
          </p:nvPr>
        </p:nvPicPr>
        <p:blipFill>
          <a:blip r:embed="rId3">
            <a:extLst>
              <a:ext uri="{28A0092B-C50C-407E-A947-70E740481C1C}">
                <a14:useLocalDpi xmlns:a14="http://schemas.microsoft.com/office/drawing/2010/main" val="0"/>
              </a:ext>
            </a:extLst>
          </a:blip>
          <a:srcRect l="9539" r="9539"/>
          <a:stretch>
            <a:fillRect/>
          </a:stretch>
        </p:blipFill>
        <p:spPr bwMode="auto">
          <a:xfrm>
            <a:off x="103750" y="1001364"/>
            <a:ext cx="4428564" cy="5093049"/>
          </a:xfrm>
          <a:prstGeom prst="rect">
            <a:avLst/>
          </a:prstGeom>
          <a:noFill/>
          <a:extLst>
            <a:ext uri="{909E8E84-426E-40DD-AFC4-6F175D3DCCD1}">
              <a14:hiddenFill xmlns:a14="http://schemas.microsoft.com/office/drawing/2010/main">
                <a:solidFill>
                  <a:srgbClr val="FFFFFF"/>
                </a:solidFill>
              </a14:hiddenFill>
            </a:ext>
          </a:extLst>
        </p:spPr>
      </p:pic>
      <p:pic>
        <p:nvPicPr>
          <p:cNvPr id="14" name="Obraz 13">
            <a:extLst>
              <a:ext uri="{FF2B5EF4-FFF2-40B4-BE49-F238E27FC236}">
                <a16:creationId xmlns:a16="http://schemas.microsoft.com/office/drawing/2014/main" id="{1F39B44A-9AE2-4209-A614-98A36219A8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71020" y="109544"/>
            <a:ext cx="2156169" cy="938784"/>
          </a:xfrm>
          <a:prstGeom prst="rect">
            <a:avLst/>
          </a:prstGeom>
        </p:spPr>
      </p:pic>
      <p:pic>
        <p:nvPicPr>
          <p:cNvPr id="15" name="Obraz 14">
            <a:extLst>
              <a:ext uri="{FF2B5EF4-FFF2-40B4-BE49-F238E27FC236}">
                <a16:creationId xmlns:a16="http://schemas.microsoft.com/office/drawing/2014/main" id="{294A1C0E-7CFF-4061-8A8C-60518959198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011434" y="68172"/>
            <a:ext cx="2893840" cy="1097688"/>
          </a:xfrm>
          <a:prstGeom prst="rect">
            <a:avLst/>
          </a:prstGeom>
        </p:spPr>
      </p:pic>
      <p:pic>
        <p:nvPicPr>
          <p:cNvPr id="16" name="Obraz 15">
            <a:extLst>
              <a:ext uri="{FF2B5EF4-FFF2-40B4-BE49-F238E27FC236}">
                <a16:creationId xmlns:a16="http://schemas.microsoft.com/office/drawing/2014/main" id="{67EBD46B-6270-49C2-9A92-CDC9C2888A43}"/>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643925" y="152118"/>
            <a:ext cx="1801368" cy="938783"/>
          </a:xfrm>
          <a:prstGeom prst="rect">
            <a:avLst/>
          </a:prstGeom>
        </p:spPr>
      </p:pic>
      <p:pic>
        <p:nvPicPr>
          <p:cNvPr id="17" name="Obraz 16">
            <a:extLst>
              <a:ext uri="{FF2B5EF4-FFF2-40B4-BE49-F238E27FC236}">
                <a16:creationId xmlns:a16="http://schemas.microsoft.com/office/drawing/2014/main" id="{0234C769-4712-4A16-899F-D1667EDBF1FB}"/>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378440" y="152118"/>
            <a:ext cx="1386840" cy="885572"/>
          </a:xfrm>
          <a:prstGeom prst="rect">
            <a:avLst/>
          </a:prstGeom>
        </p:spPr>
      </p:pic>
      <p:pic>
        <p:nvPicPr>
          <p:cNvPr id="18" name="Obraz 17">
            <a:extLst>
              <a:ext uri="{FF2B5EF4-FFF2-40B4-BE49-F238E27FC236}">
                <a16:creationId xmlns:a16="http://schemas.microsoft.com/office/drawing/2014/main" id="{2857A938-9DAC-4DB0-983E-ABF555D3E628}"/>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68497" y="62580"/>
            <a:ext cx="1842936" cy="938784"/>
          </a:xfrm>
          <a:prstGeom prst="rect">
            <a:avLst/>
          </a:prstGeom>
        </p:spPr>
      </p:pic>
      <p:pic>
        <p:nvPicPr>
          <p:cNvPr id="19" name="Obraz 18">
            <a:extLst>
              <a:ext uri="{FF2B5EF4-FFF2-40B4-BE49-F238E27FC236}">
                <a16:creationId xmlns:a16="http://schemas.microsoft.com/office/drawing/2014/main" id="{A9B140B0-6B1C-46FA-9D79-39DD862ED3B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905901" y="112775"/>
            <a:ext cx="1548384" cy="938784"/>
          </a:xfrm>
          <a:prstGeom prst="rect">
            <a:avLst/>
          </a:prstGeom>
        </p:spPr>
      </p:pic>
    </p:spTree>
    <p:extLst>
      <p:ext uri="{BB962C8B-B14F-4D97-AF65-F5344CB8AC3E}">
        <p14:creationId xmlns:p14="http://schemas.microsoft.com/office/powerpoint/2010/main" val="1652930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Obraz 7">
            <a:extLst>
              <a:ext uri="{FF2B5EF4-FFF2-40B4-BE49-F238E27FC236}">
                <a16:creationId xmlns:a16="http://schemas.microsoft.com/office/drawing/2014/main" id="{7DAE61DB-D4A8-417B-91FE-90529F24BCC5}"/>
              </a:ext>
            </a:extLst>
          </p:cNvPr>
          <p:cNvPicPr>
            <a:picLocks noChangeAspect="1"/>
          </p:cNvPicPr>
          <p:nvPr/>
        </p:nvPicPr>
        <p:blipFill>
          <a:blip r:embed="rId3"/>
          <a:stretch>
            <a:fillRect/>
          </a:stretch>
        </p:blipFill>
        <p:spPr>
          <a:xfrm>
            <a:off x="7398266" y="2863408"/>
            <a:ext cx="4786313" cy="3638930"/>
          </a:xfrm>
          <a:prstGeom prst="rect">
            <a:avLst/>
          </a:prstGeom>
        </p:spPr>
      </p:pic>
      <p:pic>
        <p:nvPicPr>
          <p:cNvPr id="12" name="Picture 2">
            <a:extLst>
              <a:ext uri="{FF2B5EF4-FFF2-40B4-BE49-F238E27FC236}">
                <a16:creationId xmlns:a16="http://schemas.microsoft.com/office/drawing/2014/main" id="{5E3556B7-B76C-4CE1-B37E-342D7EBA4501}"/>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rot="20742992">
            <a:off x="5188432" y="1580607"/>
            <a:ext cx="4719082" cy="2019113"/>
          </a:xfrm>
          <a:prstGeom prst="rect">
            <a:avLst/>
          </a:prstGeom>
          <a:noFill/>
          <a:extLst>
            <a:ext uri="{909E8E84-426E-40DD-AFC4-6F175D3DCCD1}">
              <a14:hiddenFill xmlns:a14="http://schemas.microsoft.com/office/drawing/2010/main">
                <a:solidFill>
                  <a:srgbClr val="FFFFFF"/>
                </a:solidFill>
              </a14:hiddenFill>
            </a:ext>
          </a:extLst>
        </p:spPr>
      </p:pic>
      <p:sp>
        <p:nvSpPr>
          <p:cNvPr id="2" name="Tytuł 1">
            <a:extLst>
              <a:ext uri="{FF2B5EF4-FFF2-40B4-BE49-F238E27FC236}">
                <a16:creationId xmlns:a16="http://schemas.microsoft.com/office/drawing/2014/main" id="{8F1C7162-45FD-4A15-B06C-A9B1F71865E0}"/>
              </a:ext>
            </a:extLst>
          </p:cNvPr>
          <p:cNvSpPr>
            <a:spLocks noGrp="1"/>
          </p:cNvSpPr>
          <p:nvPr>
            <p:ph type="title"/>
          </p:nvPr>
        </p:nvSpPr>
        <p:spPr>
          <a:xfrm>
            <a:off x="442195" y="380785"/>
            <a:ext cx="11317803" cy="1079905"/>
          </a:xfrm>
        </p:spPr>
        <p:txBody>
          <a:bodyPr/>
          <a:lstStyle/>
          <a:p>
            <a:r>
              <a:rPr lang="pl-PL" dirty="0"/>
              <a:t>Program Rozwój lokalny – dzieje się w projektach</a:t>
            </a:r>
          </a:p>
        </p:txBody>
      </p:sp>
      <p:pic>
        <p:nvPicPr>
          <p:cNvPr id="13" name="Obraz 12">
            <a:extLst>
              <a:ext uri="{FF2B5EF4-FFF2-40B4-BE49-F238E27FC236}">
                <a16:creationId xmlns:a16="http://schemas.microsoft.com/office/drawing/2014/main" id="{323B3C87-AD17-4791-9CC0-B8686A498C4B}"/>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5548641" y="4682873"/>
            <a:ext cx="2553253" cy="1833528"/>
          </a:xfrm>
          <a:prstGeom prst="rect">
            <a:avLst/>
          </a:prstGeom>
          <a:noFill/>
          <a:ln>
            <a:noFill/>
          </a:ln>
        </p:spPr>
      </p:pic>
      <p:pic>
        <p:nvPicPr>
          <p:cNvPr id="14" name="Obraz 13">
            <a:extLst>
              <a:ext uri="{FF2B5EF4-FFF2-40B4-BE49-F238E27FC236}">
                <a16:creationId xmlns:a16="http://schemas.microsoft.com/office/drawing/2014/main" id="{108E1F4E-286D-4402-BE4B-2862306C178A}"/>
              </a:ext>
            </a:extLst>
          </p:cNvPr>
          <p:cNvPicPr/>
          <p:nvPr/>
        </p:nvPicPr>
        <p:blipFill>
          <a:blip r:embed="rId6">
            <a:extLst>
              <a:ext uri="{28A0092B-C50C-407E-A947-70E740481C1C}">
                <a14:useLocalDpi xmlns:a14="http://schemas.microsoft.com/office/drawing/2010/main" val="0"/>
              </a:ext>
            </a:extLst>
          </a:blip>
          <a:srcRect/>
          <a:stretch>
            <a:fillRect/>
          </a:stretch>
        </p:blipFill>
        <p:spPr bwMode="auto">
          <a:xfrm>
            <a:off x="942011" y="1248919"/>
            <a:ext cx="2553253" cy="1826260"/>
          </a:xfrm>
          <a:prstGeom prst="rect">
            <a:avLst/>
          </a:prstGeom>
          <a:noFill/>
          <a:ln>
            <a:noFill/>
          </a:ln>
        </p:spPr>
      </p:pic>
      <p:pic>
        <p:nvPicPr>
          <p:cNvPr id="15" name="Symbol zastępczy zawartości 14">
            <a:extLst>
              <a:ext uri="{FF2B5EF4-FFF2-40B4-BE49-F238E27FC236}">
                <a16:creationId xmlns:a16="http://schemas.microsoft.com/office/drawing/2014/main" id="{8CF78E35-7939-4D54-BBD3-6A94B4091B08}"/>
              </a:ext>
            </a:extLst>
          </p:cNvPr>
          <p:cNvPicPr>
            <a:picLocks noGrp="1"/>
          </p:cNvPicPr>
          <p:nvPr>
            <p:ph idx="1"/>
          </p:nvPr>
        </p:nvPicPr>
        <p:blipFill>
          <a:blip r:embed="rId7">
            <a:extLst>
              <a:ext uri="{28A0092B-C50C-407E-A947-70E740481C1C}">
                <a14:useLocalDpi xmlns:a14="http://schemas.microsoft.com/office/drawing/2010/main" val="0"/>
              </a:ext>
            </a:extLst>
          </a:blip>
          <a:srcRect/>
          <a:stretch>
            <a:fillRect/>
          </a:stretch>
        </p:blipFill>
        <p:spPr bwMode="auto">
          <a:xfrm>
            <a:off x="1082515" y="5203371"/>
            <a:ext cx="2616501" cy="1490747"/>
          </a:xfrm>
          <a:prstGeom prst="rect">
            <a:avLst/>
          </a:prstGeom>
          <a:noFill/>
          <a:ln>
            <a:noFill/>
          </a:ln>
        </p:spPr>
      </p:pic>
      <p:pic>
        <p:nvPicPr>
          <p:cNvPr id="16" name="Obraz 15">
            <a:extLst>
              <a:ext uri="{FF2B5EF4-FFF2-40B4-BE49-F238E27FC236}">
                <a16:creationId xmlns:a16="http://schemas.microsoft.com/office/drawing/2014/main" id="{3D0D8E3F-7082-46E1-9029-EABDD3E6E1F8}"/>
              </a:ext>
            </a:extLst>
          </p:cNvPr>
          <p:cNvPicPr/>
          <p:nvPr/>
        </p:nvPicPr>
        <p:blipFill>
          <a:blip r:embed="rId8">
            <a:extLst>
              <a:ext uri="{28A0092B-C50C-407E-A947-70E740481C1C}">
                <a14:useLocalDpi xmlns:a14="http://schemas.microsoft.com/office/drawing/2010/main" val="0"/>
              </a:ext>
            </a:extLst>
          </a:blip>
          <a:srcRect/>
          <a:stretch>
            <a:fillRect/>
          </a:stretch>
        </p:blipFill>
        <p:spPr bwMode="auto">
          <a:xfrm>
            <a:off x="3335948" y="2800324"/>
            <a:ext cx="2212693" cy="2563246"/>
          </a:xfrm>
          <a:prstGeom prst="rect">
            <a:avLst/>
          </a:prstGeom>
          <a:noFill/>
          <a:ln>
            <a:noFill/>
          </a:ln>
        </p:spPr>
      </p:pic>
      <p:pic>
        <p:nvPicPr>
          <p:cNvPr id="17" name="Obraz 16">
            <a:extLst>
              <a:ext uri="{FF2B5EF4-FFF2-40B4-BE49-F238E27FC236}">
                <a16:creationId xmlns:a16="http://schemas.microsoft.com/office/drawing/2014/main" id="{83583CD5-FE8F-4995-9AC1-9AC7201B99D1}"/>
              </a:ext>
            </a:extLst>
          </p:cNvPr>
          <p:cNvPicPr/>
          <p:nvPr/>
        </p:nvPicPr>
        <p:blipFill>
          <a:blip r:embed="rId9">
            <a:extLst>
              <a:ext uri="{28A0092B-C50C-407E-A947-70E740481C1C}">
                <a14:useLocalDpi xmlns:a14="http://schemas.microsoft.com/office/drawing/2010/main" val="0"/>
              </a:ext>
            </a:extLst>
          </a:blip>
          <a:srcRect/>
          <a:stretch>
            <a:fillRect/>
          </a:stretch>
        </p:blipFill>
        <p:spPr bwMode="auto">
          <a:xfrm>
            <a:off x="623012" y="3275040"/>
            <a:ext cx="2553252" cy="1728470"/>
          </a:xfrm>
          <a:prstGeom prst="rect">
            <a:avLst/>
          </a:prstGeom>
          <a:noFill/>
          <a:ln>
            <a:noFill/>
          </a:ln>
        </p:spPr>
      </p:pic>
    </p:spTree>
    <p:extLst>
      <p:ext uri="{BB962C8B-B14F-4D97-AF65-F5344CB8AC3E}">
        <p14:creationId xmlns:p14="http://schemas.microsoft.com/office/powerpoint/2010/main" val="45961469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314A7716-3FA4-4919-A5F8-F52ED2638127}"/>
              </a:ext>
            </a:extLst>
          </p:cNvPr>
          <p:cNvSpPr>
            <a:spLocks noGrp="1"/>
          </p:cNvSpPr>
          <p:nvPr>
            <p:ph type="ctrTitle"/>
          </p:nvPr>
        </p:nvSpPr>
        <p:spPr>
          <a:xfrm>
            <a:off x="361082" y="2542603"/>
            <a:ext cx="5304089" cy="1910446"/>
          </a:xfrm>
        </p:spPr>
        <p:txBody>
          <a:bodyPr>
            <a:normAutofit fontScale="90000"/>
          </a:bodyPr>
          <a:lstStyle/>
          <a:p>
            <a:r>
              <a:rPr lang="pl-PL" sz="4000" b="1" dirty="0">
                <a:ea typeface="Calibri" panose="020F0502020204030204" pitchFamily="34" charset="0"/>
                <a:cs typeface="Times New Roman" panose="02020603050405020304" pitchFamily="18" charset="0"/>
              </a:rPr>
              <a:t>Regiony Rewitalizacji </a:t>
            </a:r>
            <a:br>
              <a:rPr lang="pl-PL" sz="4000" b="1" dirty="0">
                <a:ea typeface="Calibri" panose="020F0502020204030204" pitchFamily="34" charset="0"/>
                <a:cs typeface="Times New Roman" panose="02020603050405020304" pitchFamily="18" charset="0"/>
              </a:rPr>
            </a:br>
            <a:r>
              <a:rPr lang="pl-PL" sz="4000" b="1" dirty="0">
                <a:ea typeface="Calibri" panose="020F0502020204030204" pitchFamily="34" charset="0"/>
                <a:cs typeface="Times New Roman" panose="02020603050405020304" pitchFamily="18" charset="0"/>
              </a:rPr>
              <a:t>jako inicjatywa wsparcia rewitalizacji </a:t>
            </a:r>
            <a:br>
              <a:rPr lang="pl-PL" sz="4000" b="1" dirty="0">
                <a:ea typeface="Calibri" panose="020F0502020204030204" pitchFamily="34" charset="0"/>
                <a:cs typeface="Times New Roman" panose="02020603050405020304" pitchFamily="18" charset="0"/>
              </a:rPr>
            </a:br>
            <a:r>
              <a:rPr lang="pl-PL" sz="4000" b="1" dirty="0">
                <a:ea typeface="Calibri" panose="020F0502020204030204" pitchFamily="34" charset="0"/>
                <a:cs typeface="Times New Roman" panose="02020603050405020304" pitchFamily="18" charset="0"/>
              </a:rPr>
              <a:t>w Polsce</a:t>
            </a:r>
            <a:endParaRPr lang="pl-PL" dirty="0"/>
          </a:p>
        </p:txBody>
      </p:sp>
      <p:pic>
        <p:nvPicPr>
          <p:cNvPr id="10" name="Symbol zastępczy obrazu 9">
            <a:extLst>
              <a:ext uri="{FF2B5EF4-FFF2-40B4-BE49-F238E27FC236}">
                <a16:creationId xmlns:a16="http://schemas.microsoft.com/office/drawing/2014/main" id="{560480D7-C33D-45F0-8F5E-23D9B8B54B18}"/>
              </a:ext>
            </a:extLst>
          </p:cNvPr>
          <p:cNvPicPr>
            <a:picLocks noGrp="1" noChangeAspect="1"/>
          </p:cNvPicPr>
          <p:nvPr>
            <p:ph type="pic" sz="quarter" idx="13"/>
          </p:nvPr>
        </p:nvPicPr>
        <p:blipFill>
          <a:blip r:embed="rId2">
            <a:extLst>
              <a:ext uri="{28A0092B-C50C-407E-A947-70E740481C1C}">
                <a14:useLocalDpi xmlns:a14="http://schemas.microsoft.com/office/drawing/2010/main" val="0"/>
              </a:ext>
            </a:extLst>
          </a:blip>
          <a:srcRect t="2804" b="2804"/>
          <a:stretch>
            <a:fillRect/>
          </a:stretch>
        </p:blipFill>
        <p:spPr/>
      </p:pic>
      <p:pic>
        <p:nvPicPr>
          <p:cNvPr id="11" name="Obraz 9">
            <a:extLst>
              <a:ext uri="{FF2B5EF4-FFF2-40B4-BE49-F238E27FC236}">
                <a16:creationId xmlns:a16="http://schemas.microsoft.com/office/drawing/2014/main" id="{0891588D-5420-4A10-B14E-9817DD717D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0875" y="5909187"/>
            <a:ext cx="6248140" cy="82473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85695405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57369041-2585-415E-B570-0CD10BB1D959}"/>
              </a:ext>
            </a:extLst>
          </p:cNvPr>
          <p:cNvSpPr>
            <a:spLocks noGrp="1"/>
          </p:cNvSpPr>
          <p:nvPr>
            <p:ph type="ctrTitle"/>
          </p:nvPr>
        </p:nvSpPr>
        <p:spPr>
          <a:xfrm>
            <a:off x="4734048" y="1148528"/>
            <a:ext cx="6786798" cy="4831481"/>
          </a:xfrm>
        </p:spPr>
        <p:txBody>
          <a:bodyPr>
            <a:normAutofit fontScale="90000"/>
          </a:bodyPr>
          <a:lstStyle/>
          <a:p>
            <a:r>
              <a:rPr lang="pl-PL" sz="2700" dirty="0"/>
              <a:t>Regiony Rewitalizacji to:</a:t>
            </a:r>
            <a:br>
              <a:rPr lang="pl-PL" sz="2700" dirty="0"/>
            </a:br>
            <a:br>
              <a:rPr lang="pl-PL" sz="2200" b="0" dirty="0"/>
            </a:br>
            <a:r>
              <a:rPr lang="pl-PL" sz="2400" b="0" dirty="0"/>
              <a:t>- jedno z zadań projektu SOR pn. „Pakiet działań na rzecz wsparcia samorządów w programowaniu i realizacji rewitalizacji”;</a:t>
            </a:r>
            <a:br>
              <a:rPr lang="pl-PL" sz="2400" b="0" dirty="0"/>
            </a:br>
            <a:r>
              <a:rPr lang="pl-PL" sz="2400" b="0" dirty="0"/>
              <a:t>- działania edukacyjne dla gmin obejmujące 4 moduły: dostępność w rewitalizacji, zarządzanie i włączenie społeczne w rewitalizacji, narzędzia wynikające z ustawy o rewitalizacji, monitorowanie i ewaluacja rewitalizacji;</a:t>
            </a:r>
            <a:br>
              <a:rPr lang="pl-PL" sz="2400" b="0" dirty="0"/>
            </a:br>
            <a:r>
              <a:rPr lang="pl-PL" sz="2400" b="0" dirty="0"/>
              <a:t>- </a:t>
            </a:r>
            <a:r>
              <a:rPr lang="pl-PL" sz="2400" b="0" dirty="0">
                <a:cs typeface="Arial" panose="020B0604020202020204" pitchFamily="34" charset="0"/>
              </a:rPr>
              <a:t>wsparcie funkcjonowania 16 Zespołów ds. Rewitalizacji działających w urzędach marszałkowskich;</a:t>
            </a:r>
            <a:br>
              <a:rPr lang="pl-PL" sz="2400" b="0" dirty="0">
                <a:cs typeface="Arial" panose="020B0604020202020204" pitchFamily="34" charset="0"/>
              </a:rPr>
            </a:br>
            <a:r>
              <a:rPr lang="pl-PL" sz="2400" b="0" dirty="0">
                <a:cs typeface="Arial" panose="020B0604020202020204" pitchFamily="34" charset="0"/>
              </a:rPr>
              <a:t>- to przygotowanie gmin do aplikowania o środki unijne na rewitalizację w nowej perspektywie finansowej – GPR pełniący funkcję strategii IIT.</a:t>
            </a:r>
            <a:endParaRPr lang="pl-PL" dirty="0"/>
          </a:p>
        </p:txBody>
      </p:sp>
      <p:pic>
        <p:nvPicPr>
          <p:cNvPr id="5" name="Obraz 9">
            <a:extLst>
              <a:ext uri="{FF2B5EF4-FFF2-40B4-BE49-F238E27FC236}">
                <a16:creationId xmlns:a16="http://schemas.microsoft.com/office/drawing/2014/main" id="{B1DF04C3-3738-4E21-9CEB-73A1A8300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048" y="65403"/>
            <a:ext cx="7015499" cy="92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ymbol zastępczy obrazu 5">
            <a:extLst>
              <a:ext uri="{FF2B5EF4-FFF2-40B4-BE49-F238E27FC236}">
                <a16:creationId xmlns:a16="http://schemas.microsoft.com/office/drawing/2014/main" id="{76AFB59E-171B-4E7C-A40B-E22472941A4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t="3730" b="3730"/>
          <a:stretch>
            <a:fillRect/>
          </a:stretch>
        </p:blipFill>
        <p:spPr/>
      </p:pic>
    </p:spTree>
    <p:extLst>
      <p:ext uri="{BB962C8B-B14F-4D97-AF65-F5344CB8AC3E}">
        <p14:creationId xmlns:p14="http://schemas.microsoft.com/office/powerpoint/2010/main" val="421824169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ytuł 2">
            <a:extLst>
              <a:ext uri="{FF2B5EF4-FFF2-40B4-BE49-F238E27FC236}">
                <a16:creationId xmlns:a16="http://schemas.microsoft.com/office/drawing/2014/main" id="{57369041-2585-415E-B570-0CD10BB1D959}"/>
              </a:ext>
            </a:extLst>
          </p:cNvPr>
          <p:cNvSpPr>
            <a:spLocks noGrp="1"/>
          </p:cNvSpPr>
          <p:nvPr>
            <p:ph type="ctrTitle"/>
          </p:nvPr>
        </p:nvSpPr>
        <p:spPr>
          <a:xfrm>
            <a:off x="4664466" y="1262343"/>
            <a:ext cx="7085081" cy="4831481"/>
          </a:xfrm>
        </p:spPr>
        <p:txBody>
          <a:bodyPr>
            <a:normAutofit fontScale="90000"/>
          </a:bodyPr>
          <a:lstStyle/>
          <a:p>
            <a:r>
              <a:rPr lang="pl-PL" sz="2700" dirty="0"/>
              <a:t>Regiony Rewitalizacji w liczbach:</a:t>
            </a:r>
            <a:br>
              <a:rPr lang="pl-PL" sz="2700" dirty="0"/>
            </a:br>
            <a:r>
              <a:rPr lang="pl-PL" sz="1100" dirty="0"/>
              <a:t> </a:t>
            </a:r>
            <a:br>
              <a:rPr lang="pl-PL" sz="2700" dirty="0"/>
            </a:br>
            <a:r>
              <a:rPr lang="pl-PL" sz="2400" b="0" dirty="0"/>
              <a:t>-ponad 8,5 tys. uczestników podczas 470 spotkań dla gmin w ramach 4 obowiązkowych modułów szkoleniowych;</a:t>
            </a:r>
            <a:br>
              <a:rPr lang="pl-PL" sz="2400" b="0" dirty="0"/>
            </a:br>
            <a:r>
              <a:rPr lang="pl-PL" sz="2400" b="0" dirty="0"/>
              <a:t>- ponad 2,2 tys. uczestników podczas prawie 100 spotkań w ramach tematów dodatkowych, w tym 26 wizyt studyjnych;</a:t>
            </a:r>
            <a:br>
              <a:rPr lang="pl-PL" sz="2400" b="0" dirty="0"/>
            </a:br>
            <a:r>
              <a:rPr lang="pl-PL" sz="2400" b="0" dirty="0"/>
              <a:t>- indywidualne wsparcie doradcze z zakresu rewitalizacji dla ponad 550 gmin; </a:t>
            </a:r>
            <a:br>
              <a:rPr lang="pl-PL" sz="2400" b="0" dirty="0"/>
            </a:br>
            <a:r>
              <a:rPr lang="pl-PL" sz="2400" b="0" dirty="0"/>
              <a:t>- 16 regionalnych serwisów o rewitalizacji;</a:t>
            </a:r>
            <a:br>
              <a:rPr lang="pl-PL" sz="2400" b="0" dirty="0"/>
            </a:br>
            <a:r>
              <a:rPr lang="pl-PL" sz="2400" b="0" dirty="0"/>
              <a:t>- 16 SIP wojewódzkich uzupełnionych o moduł REWITALIZACJA;</a:t>
            </a:r>
            <a:br>
              <a:rPr lang="pl-PL" sz="2400" b="0" dirty="0"/>
            </a:br>
            <a:r>
              <a:rPr lang="pl-PL" sz="2400" b="0" dirty="0"/>
              <a:t>- prawie 30 publikacji dot. prowadzenia działań rewitalizacyjnych;</a:t>
            </a:r>
            <a:br>
              <a:rPr lang="pl-PL" sz="2400" b="0" dirty="0"/>
            </a:br>
            <a:r>
              <a:rPr lang="pl-PL" sz="2400" b="0" dirty="0"/>
              <a:t>-10,5 mln zł z POPT 2014-2020 dotacji na realizację działań.</a:t>
            </a:r>
            <a:endParaRPr lang="pl-PL" dirty="0"/>
          </a:p>
        </p:txBody>
      </p:sp>
      <p:pic>
        <p:nvPicPr>
          <p:cNvPr id="5" name="Obraz 9">
            <a:extLst>
              <a:ext uri="{FF2B5EF4-FFF2-40B4-BE49-F238E27FC236}">
                <a16:creationId xmlns:a16="http://schemas.microsoft.com/office/drawing/2014/main" id="{B1DF04C3-3738-4E21-9CEB-73A1A83003B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34048" y="65403"/>
            <a:ext cx="7015499" cy="9234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Symbol zastępczy obrazu 5">
            <a:extLst>
              <a:ext uri="{FF2B5EF4-FFF2-40B4-BE49-F238E27FC236}">
                <a16:creationId xmlns:a16="http://schemas.microsoft.com/office/drawing/2014/main" id="{76AFB59E-171B-4E7C-A40B-E22472941A42}"/>
              </a:ext>
            </a:extLst>
          </p:cNvPr>
          <p:cNvPicPr>
            <a:picLocks noGrp="1" noChangeAspect="1"/>
          </p:cNvPicPr>
          <p:nvPr>
            <p:ph type="pic" sz="quarter" idx="10"/>
          </p:nvPr>
        </p:nvPicPr>
        <p:blipFill>
          <a:blip r:embed="rId3">
            <a:extLst>
              <a:ext uri="{28A0092B-C50C-407E-A947-70E740481C1C}">
                <a14:useLocalDpi xmlns:a14="http://schemas.microsoft.com/office/drawing/2010/main" val="0"/>
              </a:ext>
            </a:extLst>
          </a:blip>
          <a:srcRect l="23095" r="23095"/>
          <a:stretch/>
        </p:blipFill>
        <p:spPr>
          <a:xfrm>
            <a:off x="438886" y="1034715"/>
            <a:ext cx="4093379" cy="5059109"/>
          </a:xfrm>
        </p:spPr>
      </p:pic>
    </p:spTree>
    <p:extLst>
      <p:ext uri="{BB962C8B-B14F-4D97-AF65-F5344CB8AC3E}">
        <p14:creationId xmlns:p14="http://schemas.microsoft.com/office/powerpoint/2010/main" val="296783034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Symbol zastępczy obrazu 2">
            <a:extLst>
              <a:ext uri="{FF2B5EF4-FFF2-40B4-BE49-F238E27FC236}">
                <a16:creationId xmlns:a16="http://schemas.microsoft.com/office/drawing/2014/main" id="{9F2F30C0-99F5-4D06-BC39-CA0B4455AD0B}"/>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l="20347" r="20347"/>
          <a:stretch>
            <a:fillRect/>
          </a:stretch>
        </p:blipFill>
        <p:spPr/>
      </p:pic>
      <p:sp>
        <p:nvSpPr>
          <p:cNvPr id="5" name="Tytuł 4">
            <a:extLst>
              <a:ext uri="{FF2B5EF4-FFF2-40B4-BE49-F238E27FC236}">
                <a16:creationId xmlns:a16="http://schemas.microsoft.com/office/drawing/2014/main" id="{3CA6D948-08CE-41E3-9E70-8B190575E101}"/>
              </a:ext>
            </a:extLst>
          </p:cNvPr>
          <p:cNvSpPr>
            <a:spLocks noGrp="1"/>
          </p:cNvSpPr>
          <p:nvPr>
            <p:ph type="ctrTitle"/>
          </p:nvPr>
        </p:nvSpPr>
        <p:spPr>
          <a:xfrm>
            <a:off x="311919" y="239963"/>
            <a:ext cx="7839304" cy="1103296"/>
          </a:xfrm>
        </p:spPr>
        <p:txBody>
          <a:bodyPr>
            <a:noAutofit/>
          </a:bodyPr>
          <a:lstStyle/>
          <a:p>
            <a:r>
              <a:rPr lang="pl-PL" sz="2800" dirty="0"/>
              <a:t>Dobra praktyka komplementarnych działań -  </a:t>
            </a:r>
            <a:br>
              <a:rPr lang="pl-PL" sz="2800" dirty="0"/>
            </a:br>
            <a:r>
              <a:rPr lang="pl-PL" sz="2800" dirty="0"/>
              <a:t>Hrubieszowskie Centrum Dziedzictwa </a:t>
            </a:r>
          </a:p>
        </p:txBody>
      </p:sp>
      <p:sp>
        <p:nvSpPr>
          <p:cNvPr id="6" name="Podtytuł 5">
            <a:extLst>
              <a:ext uri="{FF2B5EF4-FFF2-40B4-BE49-F238E27FC236}">
                <a16:creationId xmlns:a16="http://schemas.microsoft.com/office/drawing/2014/main" id="{FF7C7633-647E-4F5F-A0BB-E4C345DC25E3}"/>
              </a:ext>
            </a:extLst>
          </p:cNvPr>
          <p:cNvSpPr>
            <a:spLocks noGrp="1"/>
          </p:cNvSpPr>
          <p:nvPr>
            <p:ph type="subTitle" idx="1"/>
          </p:nvPr>
        </p:nvSpPr>
        <p:spPr>
          <a:xfrm>
            <a:off x="311918" y="1343259"/>
            <a:ext cx="6236927" cy="4808871"/>
          </a:xfrm>
        </p:spPr>
        <p:txBody>
          <a:bodyPr/>
          <a:lstStyle/>
          <a:p>
            <a:r>
              <a:rPr lang="pl-PL" b="0" dirty="0">
                <a:latin typeface="+mj-lt"/>
              </a:rPr>
              <a:t>- Przygotowanie dokumentacji technicznej w ramach wsparcia w konkursie Modelowa Rewitalizacja Miast.</a:t>
            </a:r>
            <a:br>
              <a:rPr lang="pl-PL" b="0" dirty="0">
                <a:latin typeface="+mj-lt"/>
              </a:rPr>
            </a:br>
            <a:r>
              <a:rPr lang="pl-PL" b="0" dirty="0">
                <a:latin typeface="+mj-lt"/>
              </a:rPr>
              <a:t>- Realizacja inwestycji dzięki środkom pozyskanym </a:t>
            </a:r>
            <a:br>
              <a:rPr lang="pl-PL" b="0" dirty="0">
                <a:latin typeface="+mj-lt"/>
              </a:rPr>
            </a:br>
            <a:r>
              <a:rPr lang="pl-PL" b="0" dirty="0">
                <a:latin typeface="+mj-lt"/>
              </a:rPr>
              <a:t>w ramach Regionalnego Programu Operacyjnego Województwa Lubelskiego na lata 2014-2020.</a:t>
            </a:r>
            <a:br>
              <a:rPr lang="pl-PL" b="0" dirty="0">
                <a:latin typeface="+mj-lt"/>
              </a:rPr>
            </a:br>
            <a:r>
              <a:rPr lang="pl-PL" b="0" dirty="0">
                <a:latin typeface="+mj-lt"/>
              </a:rPr>
              <a:t>- W Centrum mieścić się będą m. in. Centrum Wolontariatu, Miejsce Spotkań Młodych oraz </a:t>
            </a:r>
            <a:br>
              <a:rPr lang="pl-PL" b="0" dirty="0">
                <a:latin typeface="+mj-lt"/>
              </a:rPr>
            </a:br>
            <a:r>
              <a:rPr lang="pl-PL" b="0" dirty="0">
                <a:latin typeface="+mj-lt"/>
              </a:rPr>
              <a:t>Miejska Biblioteka Publiczna. </a:t>
            </a:r>
            <a:br>
              <a:rPr lang="pl-PL" b="0" dirty="0">
                <a:latin typeface="+mj-lt"/>
              </a:rPr>
            </a:br>
            <a:r>
              <a:rPr lang="pl-PL" b="0" dirty="0">
                <a:latin typeface="+mj-lt"/>
              </a:rPr>
              <a:t>- </a:t>
            </a:r>
            <a:r>
              <a:rPr lang="pl-PL" b="0" dirty="0">
                <a:effectLst/>
                <a:latin typeface="+mj-lt"/>
                <a:ea typeface="Calibri" panose="020F0502020204030204" pitchFamily="34" charset="0"/>
                <a:cs typeface="Times New Roman" panose="02020603050405020304" pitchFamily="18" charset="0"/>
              </a:rPr>
              <a:t>Obiekt został oddany do użytku w lutym 2023 r.</a:t>
            </a:r>
            <a:br>
              <a:rPr lang="pl-PL" b="0" dirty="0">
                <a:effectLst/>
                <a:latin typeface="+mj-lt"/>
                <a:ea typeface="Calibri" panose="020F0502020204030204" pitchFamily="34" charset="0"/>
                <a:cs typeface="Times New Roman" panose="02020603050405020304" pitchFamily="18" charset="0"/>
              </a:rPr>
            </a:br>
            <a:r>
              <a:rPr lang="pl-PL" b="0" dirty="0">
                <a:latin typeface="+mj-lt"/>
              </a:rPr>
              <a:t>- X miejsce </a:t>
            </a:r>
            <a:r>
              <a:rPr lang="pl-PL" b="0" dirty="0">
                <a:effectLst/>
                <a:latin typeface="+mj-lt"/>
                <a:ea typeface="Calibri" panose="020F0502020204030204" pitchFamily="34" charset="0"/>
                <a:cs typeface="Times New Roman" panose="02020603050405020304" pitchFamily="18" charset="0"/>
              </a:rPr>
              <a:t>w konkursie ,,Inwestycja z perspektywą 2023” organizowanym przez Polską Agencję Prasową.</a:t>
            </a:r>
            <a:endParaRPr lang="pl-PL" b="0" dirty="0">
              <a:latin typeface="+mj-lt"/>
            </a:endParaRPr>
          </a:p>
        </p:txBody>
      </p:sp>
      <p:pic>
        <p:nvPicPr>
          <p:cNvPr id="10" name="Obraz 9">
            <a:extLst>
              <a:ext uri="{FF2B5EF4-FFF2-40B4-BE49-F238E27FC236}">
                <a16:creationId xmlns:a16="http://schemas.microsoft.com/office/drawing/2014/main" id="{C050A945-68FF-417F-AAC4-387CF841267E}"/>
              </a:ext>
            </a:extLst>
          </p:cNvPr>
          <p:cNvPicPr/>
          <p:nvPr/>
        </p:nvPicPr>
        <p:blipFill rotWithShape="1">
          <a:blip r:embed="rId4" cstate="print">
            <a:extLst>
              <a:ext uri="{28A0092B-C50C-407E-A947-70E740481C1C}">
                <a14:useLocalDpi xmlns:a14="http://schemas.microsoft.com/office/drawing/2010/main" val="0"/>
              </a:ext>
            </a:extLst>
          </a:blip>
          <a:srcRect b="5844"/>
          <a:stretch/>
        </p:blipFill>
        <p:spPr bwMode="auto">
          <a:xfrm>
            <a:off x="347662" y="4911634"/>
            <a:ext cx="6532109" cy="1706403"/>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27732967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obrazu 6">
            <a:extLst>
              <a:ext uri="{FF2B5EF4-FFF2-40B4-BE49-F238E27FC236}">
                <a16:creationId xmlns:a16="http://schemas.microsoft.com/office/drawing/2014/main" id="{7A8832EC-A52C-40DC-A951-AEF7E67A2F3E}"/>
              </a:ext>
            </a:extLst>
          </p:cNvPr>
          <p:cNvSpPr>
            <a:spLocks noGrp="1"/>
          </p:cNvSpPr>
          <p:nvPr>
            <p:ph type="pic" sz="quarter" idx="15"/>
          </p:nvPr>
        </p:nvSpPr>
        <p:spPr/>
      </p:sp>
      <p:pic>
        <p:nvPicPr>
          <p:cNvPr id="8" name="Symbol zastępczy obrazu 7">
            <a:extLst>
              <a:ext uri="{FF2B5EF4-FFF2-40B4-BE49-F238E27FC236}">
                <a16:creationId xmlns:a16="http://schemas.microsoft.com/office/drawing/2014/main" id="{B4E5E581-5EF7-40F9-A29D-68E1CB9E7BBC}"/>
              </a:ext>
            </a:extLst>
          </p:cNvPr>
          <p:cNvPicPr>
            <a:picLocks noChangeAspect="1"/>
          </p:cNvPicPr>
          <p:nvPr/>
        </p:nvPicPr>
        <p:blipFill>
          <a:blip r:embed="rId3">
            <a:extLst>
              <a:ext uri="{28A0092B-C50C-407E-A947-70E740481C1C}">
                <a14:useLocalDpi xmlns:a14="http://schemas.microsoft.com/office/drawing/2010/main" val="0"/>
              </a:ext>
            </a:extLst>
          </a:blip>
          <a:srcRect l="21682" r="21682"/>
          <a:stretch>
            <a:fillRect/>
          </a:stretch>
        </p:blipFill>
        <p:spPr>
          <a:xfrm>
            <a:off x="6366617" y="0"/>
            <a:ext cx="5825383" cy="6858000"/>
          </a:xfrm>
          <a:prstGeom prst="rect">
            <a:avLst/>
          </a:prstGeom>
          <a:solidFill>
            <a:schemeClr val="bg1">
              <a:lumMod val="85000"/>
            </a:schemeClr>
          </a:solidFill>
        </p:spPr>
      </p:pic>
      <p:sp>
        <p:nvSpPr>
          <p:cNvPr id="9" name="Tytuł 2">
            <a:extLst>
              <a:ext uri="{FF2B5EF4-FFF2-40B4-BE49-F238E27FC236}">
                <a16:creationId xmlns:a16="http://schemas.microsoft.com/office/drawing/2014/main" id="{E29D7ACE-2558-4214-AF2B-414F0AC4D8A1}"/>
              </a:ext>
            </a:extLst>
          </p:cNvPr>
          <p:cNvSpPr txBox="1">
            <a:spLocks/>
          </p:cNvSpPr>
          <p:nvPr/>
        </p:nvSpPr>
        <p:spPr>
          <a:xfrm>
            <a:off x="369069" y="613893"/>
            <a:ext cx="5432217" cy="769856"/>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pl-PL" sz="2400" u="sng" dirty="0" err="1"/>
              <a:t>UrbanLabs</a:t>
            </a:r>
            <a:r>
              <a:rPr lang="pl-PL" sz="2400" u="sng" dirty="0"/>
              <a:t> – laboratoria miejskie</a:t>
            </a:r>
          </a:p>
        </p:txBody>
      </p:sp>
      <p:sp>
        <p:nvSpPr>
          <p:cNvPr id="10" name="Symbol zastępczy tekstu 3">
            <a:extLst>
              <a:ext uri="{FF2B5EF4-FFF2-40B4-BE49-F238E27FC236}">
                <a16:creationId xmlns:a16="http://schemas.microsoft.com/office/drawing/2014/main" id="{540F03A2-6F75-47F9-B9F9-0CA21F06D12F}"/>
              </a:ext>
            </a:extLst>
          </p:cNvPr>
          <p:cNvSpPr txBox="1">
            <a:spLocks/>
          </p:cNvSpPr>
          <p:nvPr/>
        </p:nvSpPr>
        <p:spPr>
          <a:xfrm>
            <a:off x="629035" y="1989098"/>
            <a:ext cx="5172252" cy="104400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500" b="1"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sz="2400" dirty="0"/>
              <a:t>Pilotażowe wdrożenie idei Urban Lab w Polsce</a:t>
            </a:r>
          </a:p>
        </p:txBody>
      </p:sp>
      <p:sp>
        <p:nvSpPr>
          <p:cNvPr id="11" name="Symbol zastępczy tekstu 4">
            <a:extLst>
              <a:ext uri="{FF2B5EF4-FFF2-40B4-BE49-F238E27FC236}">
                <a16:creationId xmlns:a16="http://schemas.microsoft.com/office/drawing/2014/main" id="{4ECDB581-41E1-4F45-A9D4-1106656A338D}"/>
              </a:ext>
            </a:extLst>
          </p:cNvPr>
          <p:cNvSpPr txBox="1">
            <a:spLocks/>
          </p:cNvSpPr>
          <p:nvPr/>
        </p:nvSpPr>
        <p:spPr>
          <a:xfrm>
            <a:off x="629034" y="3364302"/>
            <a:ext cx="5172252" cy="104400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500" b="1"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sz="2400" dirty="0"/>
              <a:t>Dwa miasta – Gdynia i Rzeszów – oraz Instytut Rozwoju Miast i Regionów</a:t>
            </a:r>
          </a:p>
          <a:p>
            <a:endParaRPr lang="pl-PL" dirty="0"/>
          </a:p>
        </p:txBody>
      </p:sp>
      <p:sp>
        <p:nvSpPr>
          <p:cNvPr id="12" name="Symbol zastępczy tekstu 5">
            <a:extLst>
              <a:ext uri="{FF2B5EF4-FFF2-40B4-BE49-F238E27FC236}">
                <a16:creationId xmlns:a16="http://schemas.microsoft.com/office/drawing/2014/main" id="{C335E4CF-3C3A-4409-A8D7-1162430B0AF1}"/>
              </a:ext>
            </a:extLst>
          </p:cNvPr>
          <p:cNvSpPr txBox="1">
            <a:spLocks/>
          </p:cNvSpPr>
          <p:nvPr/>
        </p:nvSpPr>
        <p:spPr>
          <a:xfrm>
            <a:off x="629034" y="5013652"/>
            <a:ext cx="5172252" cy="104400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500" b="1"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sz="2400" dirty="0"/>
              <a:t>Prawie 3 lata testów – od zera do w pełni funkcjonujących </a:t>
            </a:r>
            <a:r>
              <a:rPr lang="pl-PL" sz="2400" dirty="0" err="1"/>
              <a:t>Labów</a:t>
            </a:r>
            <a:endParaRPr lang="pl-PL" sz="2400" dirty="0"/>
          </a:p>
        </p:txBody>
      </p:sp>
    </p:spTree>
    <p:extLst>
      <p:ext uri="{BB962C8B-B14F-4D97-AF65-F5344CB8AC3E}">
        <p14:creationId xmlns:p14="http://schemas.microsoft.com/office/powerpoint/2010/main" val="259987032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ymbol zastępczy obrazu 6">
            <a:extLst>
              <a:ext uri="{FF2B5EF4-FFF2-40B4-BE49-F238E27FC236}">
                <a16:creationId xmlns:a16="http://schemas.microsoft.com/office/drawing/2014/main" id="{7A8832EC-A52C-40DC-A951-AEF7E67A2F3E}"/>
              </a:ext>
            </a:extLst>
          </p:cNvPr>
          <p:cNvSpPr>
            <a:spLocks noGrp="1"/>
          </p:cNvSpPr>
          <p:nvPr>
            <p:ph type="pic" sz="quarter" idx="15"/>
          </p:nvPr>
        </p:nvSpPr>
        <p:spPr/>
      </p:sp>
      <p:sp>
        <p:nvSpPr>
          <p:cNvPr id="8" name="Tytuł 2">
            <a:extLst>
              <a:ext uri="{FF2B5EF4-FFF2-40B4-BE49-F238E27FC236}">
                <a16:creationId xmlns:a16="http://schemas.microsoft.com/office/drawing/2014/main" id="{43BA73F7-A6BB-4F55-92B1-8CC8F81446A9}"/>
              </a:ext>
            </a:extLst>
          </p:cNvPr>
          <p:cNvSpPr txBox="1">
            <a:spLocks/>
          </p:cNvSpPr>
          <p:nvPr/>
        </p:nvSpPr>
        <p:spPr>
          <a:xfrm>
            <a:off x="393167" y="96981"/>
            <a:ext cx="5432217" cy="1221069"/>
          </a:xfrm>
          <a:prstGeom prst="rect">
            <a:avLst/>
          </a:prstGeom>
        </p:spPr>
        <p:txBody>
          <a:bodyPr vert="horz" lIns="91440" tIns="45720" rIns="91440" bIns="45720" rtlCol="0" anchor="b">
            <a:normAutofit/>
          </a:bodyPr>
          <a:lstStyle>
            <a:lvl1pPr algn="l" defTabSz="914400" rtl="0" eaLnBrk="1" latinLnBrk="0" hangingPunct="1">
              <a:lnSpc>
                <a:spcPct val="90000"/>
              </a:lnSpc>
              <a:spcBef>
                <a:spcPct val="0"/>
              </a:spcBef>
              <a:buNone/>
              <a:defRPr sz="2500" b="1" kern="1200">
                <a:solidFill>
                  <a:schemeClr val="tx1"/>
                </a:solidFill>
                <a:latin typeface="+mj-lt"/>
                <a:ea typeface="+mj-ea"/>
                <a:cs typeface="+mj-cs"/>
              </a:defRPr>
            </a:lvl1pPr>
          </a:lstStyle>
          <a:p>
            <a:r>
              <a:rPr lang="pl-PL" dirty="0" err="1"/>
              <a:t>UrbanLabs</a:t>
            </a:r>
            <a:r>
              <a:rPr lang="pl-PL" dirty="0"/>
              <a:t> – laboratoria miejskie - efekty</a:t>
            </a:r>
          </a:p>
        </p:txBody>
      </p:sp>
      <p:sp>
        <p:nvSpPr>
          <p:cNvPr id="9" name="Symbol zastępczy tekstu 3">
            <a:extLst>
              <a:ext uri="{FF2B5EF4-FFF2-40B4-BE49-F238E27FC236}">
                <a16:creationId xmlns:a16="http://schemas.microsoft.com/office/drawing/2014/main" id="{4A0067DB-49B1-4841-B45F-7BF3AD14C565}"/>
              </a:ext>
            </a:extLst>
          </p:cNvPr>
          <p:cNvSpPr txBox="1">
            <a:spLocks/>
          </p:cNvSpPr>
          <p:nvPr/>
        </p:nvSpPr>
        <p:spPr>
          <a:xfrm>
            <a:off x="653132" y="2080723"/>
            <a:ext cx="5172252" cy="104400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500" b="1"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sz="2000" dirty="0"/>
              <a:t>Powstały Urban Laby, które działają po zakończeniu finansowania!</a:t>
            </a:r>
          </a:p>
        </p:txBody>
      </p:sp>
      <p:sp>
        <p:nvSpPr>
          <p:cNvPr id="10" name="Symbol zastępczy tekstu 5">
            <a:extLst>
              <a:ext uri="{FF2B5EF4-FFF2-40B4-BE49-F238E27FC236}">
                <a16:creationId xmlns:a16="http://schemas.microsoft.com/office/drawing/2014/main" id="{9DC2D35B-7750-4DE3-BC35-13BD3899592D}"/>
              </a:ext>
            </a:extLst>
          </p:cNvPr>
          <p:cNvSpPr txBox="1">
            <a:spLocks/>
          </p:cNvSpPr>
          <p:nvPr/>
        </p:nvSpPr>
        <p:spPr>
          <a:xfrm>
            <a:off x="653132" y="3429000"/>
            <a:ext cx="5172252" cy="1044000"/>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500" b="1"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sz="1800" i="1" dirty="0"/>
              <a:t>Jak zrobiliśmy </a:t>
            </a:r>
            <a:r>
              <a:rPr lang="pl-PL" sz="1800" i="1" dirty="0" err="1"/>
              <a:t>UrbanLab</a:t>
            </a:r>
            <a:r>
              <a:rPr lang="pl-PL" sz="1800" i="1" dirty="0"/>
              <a:t>…?</a:t>
            </a:r>
          </a:p>
        </p:txBody>
      </p:sp>
      <p:pic>
        <p:nvPicPr>
          <p:cNvPr id="11" name="Symbol zastępczy obrazu 9">
            <a:extLst>
              <a:ext uri="{FF2B5EF4-FFF2-40B4-BE49-F238E27FC236}">
                <a16:creationId xmlns:a16="http://schemas.microsoft.com/office/drawing/2014/main" id="{92C2F904-E52A-488F-B931-270C0AA08B32}"/>
              </a:ext>
            </a:extLst>
          </p:cNvPr>
          <p:cNvPicPr>
            <a:picLocks noChangeAspect="1"/>
          </p:cNvPicPr>
          <p:nvPr/>
        </p:nvPicPr>
        <p:blipFill>
          <a:blip r:embed="rId3">
            <a:extLst>
              <a:ext uri="{28A0092B-C50C-407E-A947-70E740481C1C}">
                <a14:useLocalDpi xmlns:a14="http://schemas.microsoft.com/office/drawing/2010/main" val="0"/>
              </a:ext>
            </a:extLst>
          </a:blip>
          <a:srcRect l="18142" r="18142"/>
          <a:stretch>
            <a:fillRect/>
          </a:stretch>
        </p:blipFill>
        <p:spPr>
          <a:xfrm>
            <a:off x="6366617" y="0"/>
            <a:ext cx="5825383" cy="6858000"/>
          </a:xfrm>
          <a:prstGeom prst="rect">
            <a:avLst/>
          </a:prstGeom>
          <a:solidFill>
            <a:schemeClr val="bg1">
              <a:lumMod val="85000"/>
            </a:schemeClr>
          </a:solidFill>
        </p:spPr>
      </p:pic>
      <p:pic>
        <p:nvPicPr>
          <p:cNvPr id="12" name="Obraz 11">
            <a:extLst>
              <a:ext uri="{FF2B5EF4-FFF2-40B4-BE49-F238E27FC236}">
                <a16:creationId xmlns:a16="http://schemas.microsoft.com/office/drawing/2014/main" id="{7937E393-418E-4533-AE7F-9E16BAA24AF2}"/>
              </a:ext>
            </a:extLst>
          </p:cNvPr>
          <p:cNvPicPr>
            <a:picLocks noChangeAspect="1"/>
          </p:cNvPicPr>
          <p:nvPr/>
        </p:nvPicPr>
        <p:blipFill>
          <a:blip r:embed="rId4"/>
          <a:stretch>
            <a:fillRect/>
          </a:stretch>
        </p:blipFill>
        <p:spPr>
          <a:xfrm>
            <a:off x="3488297" y="2820445"/>
            <a:ext cx="2144906" cy="3052916"/>
          </a:xfrm>
          <a:prstGeom prst="rect">
            <a:avLst/>
          </a:prstGeom>
        </p:spPr>
      </p:pic>
      <p:sp>
        <p:nvSpPr>
          <p:cNvPr id="13" name="Symbol zastępczy tekstu 6">
            <a:extLst>
              <a:ext uri="{FF2B5EF4-FFF2-40B4-BE49-F238E27FC236}">
                <a16:creationId xmlns:a16="http://schemas.microsoft.com/office/drawing/2014/main" id="{7943146C-7EB2-407A-8B18-D11247E36A4A}"/>
              </a:ext>
            </a:extLst>
          </p:cNvPr>
          <p:cNvSpPr txBox="1">
            <a:spLocks/>
          </p:cNvSpPr>
          <p:nvPr/>
        </p:nvSpPr>
        <p:spPr>
          <a:xfrm>
            <a:off x="629034" y="3864445"/>
            <a:ext cx="5045673" cy="1119542"/>
          </a:xfrm>
          <a:prstGeom prst="rect">
            <a:avLst/>
          </a:prstGeom>
        </p:spPr>
        <p:txBody>
          <a:bodyPr vert="horz" lIns="91440" tIns="45720" rIns="91440" bIns="45720" rtlCol="0">
            <a:noAutofit/>
          </a:bodyPr>
          <a:lstStyle>
            <a:lvl1pPr marL="0" indent="0" algn="l" defTabSz="914400" rtl="0" eaLnBrk="1" latinLnBrk="0" hangingPunct="1">
              <a:lnSpc>
                <a:spcPct val="120000"/>
              </a:lnSpc>
              <a:spcBef>
                <a:spcPts val="0"/>
              </a:spcBef>
              <a:spcAft>
                <a:spcPts val="600"/>
              </a:spcAft>
              <a:buFont typeface="Arial" panose="020B0604020202020204" pitchFamily="34" charset="0"/>
              <a:buNone/>
              <a:defRPr sz="1500" b="1" kern="1200">
                <a:solidFill>
                  <a:schemeClr val="tx1"/>
                </a:solidFill>
                <a:latin typeface="+mn-lt"/>
                <a:ea typeface="+mn-ea"/>
                <a:cs typeface="+mn-cs"/>
              </a:defRPr>
            </a:lvl1pPr>
            <a:lvl2pPr marL="457200" indent="0" algn="l" defTabSz="914400" rtl="0" eaLnBrk="1" latinLnBrk="0" hangingPunct="1">
              <a:lnSpc>
                <a:spcPct val="100000"/>
              </a:lnSpc>
              <a:spcBef>
                <a:spcPts val="0"/>
              </a:spcBef>
              <a:spcAft>
                <a:spcPts val="600"/>
              </a:spcAft>
              <a:buFont typeface="Arial" panose="020B0604020202020204" pitchFamily="34" charset="0"/>
              <a:buNone/>
              <a:defRPr sz="2000" b="1" kern="1200">
                <a:solidFill>
                  <a:schemeClr val="tx1">
                    <a:tint val="75000"/>
                  </a:schemeClr>
                </a:solidFill>
                <a:latin typeface="+mn-lt"/>
                <a:ea typeface="+mn-ea"/>
                <a:cs typeface="+mn-cs"/>
              </a:defRPr>
            </a:lvl2pPr>
            <a:lvl3pPr marL="914400" indent="0" algn="l" defTabSz="914400" rtl="0" eaLnBrk="1" latinLnBrk="0" hangingPunct="1">
              <a:lnSpc>
                <a:spcPct val="100000"/>
              </a:lnSpc>
              <a:spcBef>
                <a:spcPts val="0"/>
              </a:spcBef>
              <a:spcAft>
                <a:spcPts val="600"/>
              </a:spcAft>
              <a:buFont typeface="Arial" panose="020B0604020202020204" pitchFamily="34" charset="0"/>
              <a:buNone/>
              <a:defRPr sz="1800" b="1" kern="1200">
                <a:solidFill>
                  <a:schemeClr val="tx1">
                    <a:tint val="75000"/>
                  </a:schemeClr>
                </a:solidFill>
                <a:latin typeface="+mn-lt"/>
                <a:ea typeface="+mn-ea"/>
                <a:cs typeface="+mn-cs"/>
              </a:defRPr>
            </a:lvl3pPr>
            <a:lvl4pPr marL="13716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4pPr>
            <a:lvl5pPr marL="1828800" indent="0" algn="l" defTabSz="914400" rtl="0" eaLnBrk="1" latinLnBrk="0" hangingPunct="1">
              <a:lnSpc>
                <a:spcPct val="100000"/>
              </a:lnSpc>
              <a:spcBef>
                <a:spcPts val="0"/>
              </a:spcBef>
              <a:spcAft>
                <a:spcPts val="600"/>
              </a:spcAft>
              <a:buFont typeface="Arial" panose="020B0604020202020204" pitchFamily="34" charset="0"/>
              <a:buNone/>
              <a:defRPr sz="1600" b="1" kern="1200">
                <a:solidFill>
                  <a:schemeClr val="tx1">
                    <a:tint val="75000"/>
                  </a:schemeClr>
                </a:solidFill>
                <a:latin typeface="+mn-lt"/>
                <a:ea typeface="+mn-ea"/>
                <a:cs typeface="+mn-cs"/>
              </a:defRPr>
            </a:lvl5pPr>
            <a:lvl6pPr marL="22860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6pPr>
            <a:lvl7pPr marL="27432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7pPr>
            <a:lvl8pPr marL="32004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8pPr>
            <a:lvl9pPr marL="3657600" indent="0" algn="l" defTabSz="914400" rtl="0" eaLnBrk="1" latinLnBrk="0" hangingPunct="1">
              <a:lnSpc>
                <a:spcPct val="90000"/>
              </a:lnSpc>
              <a:spcBef>
                <a:spcPts val="500"/>
              </a:spcBef>
              <a:buFont typeface="Arial" panose="020B0604020202020204" pitchFamily="34" charset="0"/>
              <a:buNone/>
              <a:defRPr sz="1600" kern="1200">
                <a:solidFill>
                  <a:schemeClr val="tx1">
                    <a:tint val="75000"/>
                  </a:schemeClr>
                </a:solidFill>
                <a:latin typeface="+mn-lt"/>
                <a:ea typeface="+mn-ea"/>
                <a:cs typeface="+mn-cs"/>
              </a:defRPr>
            </a:lvl9pPr>
          </a:lstStyle>
          <a:p>
            <a:r>
              <a:rPr lang="pl-PL" sz="1800" dirty="0"/>
              <a:t>Do pobrania z </a:t>
            </a:r>
            <a:r>
              <a:rPr lang="pl-PL" sz="1800" dirty="0">
                <a:solidFill>
                  <a:srgbClr val="0070C0"/>
                </a:solidFill>
              </a:rPr>
              <a:t>urbanlab.net</a:t>
            </a:r>
          </a:p>
        </p:txBody>
      </p:sp>
    </p:spTree>
    <p:extLst>
      <p:ext uri="{BB962C8B-B14F-4D97-AF65-F5344CB8AC3E}">
        <p14:creationId xmlns:p14="http://schemas.microsoft.com/office/powerpoint/2010/main" val="15283772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a:extLst>
              <a:ext uri="{FF2B5EF4-FFF2-40B4-BE49-F238E27FC236}">
                <a16:creationId xmlns:a16="http://schemas.microsoft.com/office/drawing/2014/main" id="{2789D732-92E6-42BB-947F-7645DAECC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257" y="59376"/>
            <a:ext cx="2786536" cy="879407"/>
          </a:xfrm>
          <a:prstGeom prst="rect">
            <a:avLst/>
          </a:prstGeom>
        </p:spPr>
      </p:pic>
      <p:pic>
        <p:nvPicPr>
          <p:cNvPr id="8" name="Obraz 7">
            <a:extLst>
              <a:ext uri="{FF2B5EF4-FFF2-40B4-BE49-F238E27FC236}">
                <a16:creationId xmlns:a16="http://schemas.microsoft.com/office/drawing/2014/main" id="{970B1123-6035-4BC5-A7D6-94CC0F8C8B3F}"/>
              </a:ext>
            </a:extLst>
          </p:cNvPr>
          <p:cNvPicPr>
            <a:picLocks noChangeAspect="1"/>
          </p:cNvPicPr>
          <p:nvPr/>
        </p:nvPicPr>
        <p:blipFill>
          <a:blip r:embed="rId4"/>
          <a:stretch>
            <a:fillRect/>
          </a:stretch>
        </p:blipFill>
        <p:spPr>
          <a:xfrm>
            <a:off x="728477" y="1757548"/>
            <a:ext cx="2865081" cy="3539218"/>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0" name="pole tekstowe 9">
            <a:extLst>
              <a:ext uri="{FF2B5EF4-FFF2-40B4-BE49-F238E27FC236}">
                <a16:creationId xmlns:a16="http://schemas.microsoft.com/office/drawing/2014/main" id="{748C9130-AEC5-4AA9-AD90-EE581E4BF251}"/>
              </a:ext>
            </a:extLst>
          </p:cNvPr>
          <p:cNvSpPr txBox="1"/>
          <p:nvPr/>
        </p:nvSpPr>
        <p:spPr>
          <a:xfrm>
            <a:off x="475013" y="230897"/>
            <a:ext cx="8647243" cy="646331"/>
          </a:xfrm>
          <a:prstGeom prst="rect">
            <a:avLst/>
          </a:prstGeom>
          <a:noFill/>
        </p:spPr>
        <p:txBody>
          <a:bodyPr wrap="square" rtlCol="0">
            <a:spAutoFit/>
          </a:bodyPr>
          <a:lstStyle/>
          <a:p>
            <a:r>
              <a:rPr lang="pl-PL" sz="3600" dirty="0">
                <a:latin typeface="+mj-lt"/>
                <a:ea typeface="+mj-ea"/>
                <a:cs typeface="+mj-cs"/>
              </a:rPr>
              <a:t>Czym jest Krajowa Polityka Miejska 2030?</a:t>
            </a:r>
          </a:p>
        </p:txBody>
      </p:sp>
      <p:sp>
        <p:nvSpPr>
          <p:cNvPr id="11" name="pole tekstowe 10">
            <a:extLst>
              <a:ext uri="{FF2B5EF4-FFF2-40B4-BE49-F238E27FC236}">
                <a16:creationId xmlns:a16="http://schemas.microsoft.com/office/drawing/2014/main" id="{C204763A-7A13-4E87-8C9B-48572627D52C}"/>
              </a:ext>
            </a:extLst>
          </p:cNvPr>
          <p:cNvSpPr txBox="1"/>
          <p:nvPr/>
        </p:nvSpPr>
        <p:spPr>
          <a:xfrm>
            <a:off x="5248893" y="1235034"/>
            <a:ext cx="5925787" cy="5262979"/>
          </a:xfrm>
          <a:prstGeom prst="rect">
            <a:avLst/>
          </a:prstGeom>
          <a:noFill/>
        </p:spPr>
        <p:txBody>
          <a:bodyPr wrap="square" rtlCol="0">
            <a:spAutoFit/>
          </a:bodyPr>
          <a:lstStyle/>
          <a:p>
            <a:pPr marL="457200" indent="-457200" algn="l">
              <a:buFont typeface="Arial" panose="020B0604020202020204" pitchFamily="34" charset="0"/>
              <a:buChar char="•"/>
            </a:pPr>
            <a:r>
              <a:rPr lang="pl-PL" sz="2800" b="0" i="0" u="none" strike="noStrike" baseline="0" dirty="0">
                <a:latin typeface="Aileron-Regular"/>
              </a:rPr>
              <a:t>Kreująca warunki dla rozwoju miast i ich </a:t>
            </a:r>
            <a:r>
              <a:rPr lang="pl-PL" sz="2800" dirty="0">
                <a:latin typeface="Aileron-Regular"/>
              </a:rPr>
              <a:t>obszarów funkcjonalnych</a:t>
            </a:r>
          </a:p>
          <a:p>
            <a:pPr marL="457200" indent="-457200" algn="l">
              <a:buFont typeface="Arial" panose="020B0604020202020204" pitchFamily="34" charset="0"/>
              <a:buChar char="•"/>
            </a:pPr>
            <a:r>
              <a:rPr lang="pl-PL" sz="2800" dirty="0">
                <a:latin typeface="Aileron-Regular"/>
              </a:rPr>
              <a:t>Wymagająca stosowania zasad prowadzenia polityki rozwoju miast</a:t>
            </a:r>
          </a:p>
          <a:p>
            <a:pPr marL="457200" indent="-457200" algn="l">
              <a:buFont typeface="Arial" panose="020B0604020202020204" pitchFamily="34" charset="0"/>
              <a:buChar char="•"/>
            </a:pPr>
            <a:r>
              <a:rPr lang="pl-PL" sz="2800" dirty="0">
                <a:latin typeface="Aileron-Regular"/>
              </a:rPr>
              <a:t>Zobowiązująca dla administracji rządowej</a:t>
            </a:r>
          </a:p>
          <a:p>
            <a:pPr marL="457200" indent="-457200" algn="l">
              <a:buFont typeface="Arial" panose="020B0604020202020204" pitchFamily="34" charset="0"/>
              <a:buChar char="•"/>
            </a:pPr>
            <a:r>
              <a:rPr lang="pl-PL" sz="2800" dirty="0">
                <a:latin typeface="Aileron-Regular"/>
              </a:rPr>
              <a:t>Służebna wobec władz i społeczności lokalnych</a:t>
            </a:r>
          </a:p>
          <a:p>
            <a:pPr marL="457200" indent="-457200" algn="l">
              <a:buFont typeface="Arial" panose="020B0604020202020204" pitchFamily="34" charset="0"/>
              <a:buChar char="•"/>
            </a:pPr>
            <a:r>
              <a:rPr lang="pl-PL" sz="2800" dirty="0">
                <a:latin typeface="Aileron-Regular"/>
              </a:rPr>
              <a:t>Ukierunkowująca wsparcie (z dostępnych źródeł) z poziomu centralnego</a:t>
            </a:r>
          </a:p>
          <a:p>
            <a:pPr marL="457200" indent="-457200" algn="l">
              <a:buFont typeface="Arial" panose="020B0604020202020204" pitchFamily="34" charset="0"/>
              <a:buChar char="•"/>
            </a:pPr>
            <a:endParaRPr lang="pl-PL" sz="2800" dirty="0">
              <a:latin typeface="Aileron-Regular"/>
            </a:endParaRPr>
          </a:p>
        </p:txBody>
      </p:sp>
    </p:spTree>
    <p:extLst>
      <p:ext uri="{BB962C8B-B14F-4D97-AF65-F5344CB8AC3E}">
        <p14:creationId xmlns:p14="http://schemas.microsoft.com/office/powerpoint/2010/main" val="14804467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3CA6D948-08CE-41E3-9E70-8B190575E101}"/>
              </a:ext>
            </a:extLst>
          </p:cNvPr>
          <p:cNvSpPr>
            <a:spLocks noGrp="1"/>
          </p:cNvSpPr>
          <p:nvPr>
            <p:ph type="ctrTitle"/>
          </p:nvPr>
        </p:nvSpPr>
        <p:spPr>
          <a:xfrm>
            <a:off x="-145280" y="500928"/>
            <a:ext cx="7155680" cy="765118"/>
          </a:xfrm>
        </p:spPr>
        <p:txBody>
          <a:bodyPr>
            <a:normAutofit fontScale="90000"/>
          </a:bodyPr>
          <a:lstStyle/>
          <a:p>
            <a:pPr algn="ctr"/>
            <a:r>
              <a:rPr lang="pl-PL" altLang="pl-PL" sz="2400" b="1" dirty="0">
                <a:solidFill>
                  <a:srgbClr val="008080"/>
                </a:solidFill>
                <a:latin typeface="Roboto" panose="02000000000000000000" pitchFamily="2" charset="0"/>
                <a:ea typeface="Roboto" panose="02000000000000000000" pitchFamily="2" charset="0"/>
              </a:rPr>
              <a:t>HUMAN SMART CITIES. Inteligentne miasta współtworzone przez mieszkańców </a:t>
            </a:r>
            <a:br>
              <a:rPr lang="pl-PL" altLang="pl-PL" sz="2400" b="1" dirty="0">
                <a:solidFill>
                  <a:srgbClr val="008080"/>
                </a:solidFill>
                <a:latin typeface="Roboto" panose="02000000000000000000" pitchFamily="2" charset="0"/>
                <a:ea typeface="Roboto" panose="02000000000000000000" pitchFamily="2" charset="0"/>
              </a:rPr>
            </a:br>
            <a:r>
              <a:rPr lang="pl-PL" altLang="pl-PL" sz="2400" b="1" dirty="0">
                <a:solidFill>
                  <a:srgbClr val="008080"/>
                </a:solidFill>
                <a:latin typeface="Roboto" panose="02000000000000000000" pitchFamily="2" charset="0"/>
                <a:ea typeface="Roboto" panose="02000000000000000000" pitchFamily="2" charset="0"/>
              </a:rPr>
              <a:t>– główne cele</a:t>
            </a:r>
            <a:endParaRPr lang="pl-PL" sz="2400" dirty="0"/>
          </a:p>
        </p:txBody>
      </p:sp>
      <p:sp>
        <p:nvSpPr>
          <p:cNvPr id="6" name="Podtytuł 5">
            <a:extLst>
              <a:ext uri="{FF2B5EF4-FFF2-40B4-BE49-F238E27FC236}">
                <a16:creationId xmlns:a16="http://schemas.microsoft.com/office/drawing/2014/main" id="{FF7C7633-647E-4F5F-A0BB-E4C345DC25E3}"/>
              </a:ext>
            </a:extLst>
          </p:cNvPr>
          <p:cNvSpPr>
            <a:spLocks noGrp="1"/>
          </p:cNvSpPr>
          <p:nvPr>
            <p:ph type="subTitle" idx="1"/>
          </p:nvPr>
        </p:nvSpPr>
        <p:spPr>
          <a:xfrm>
            <a:off x="152450" y="1665828"/>
            <a:ext cx="7940240" cy="4061204"/>
          </a:xfrm>
        </p:spPr>
        <p:txBody>
          <a:bodyPr/>
          <a:lstStyle/>
          <a:p>
            <a:pPr>
              <a:spcBef>
                <a:spcPct val="0"/>
              </a:spcBef>
              <a:spcAft>
                <a:spcPts val="0"/>
              </a:spcAft>
              <a:buFont typeface="Arial" panose="020B0604020202020204" pitchFamily="34" charset="0"/>
              <a:buAutoNum type="arabicPeriod"/>
              <a:defRPr/>
            </a:pPr>
            <a:r>
              <a:rPr lang="pl-PL" altLang="pl-PL" sz="2000" b="0" dirty="0">
                <a:solidFill>
                  <a:srgbClr val="008080"/>
                </a:solidFill>
                <a:latin typeface="+mj-lt"/>
                <a:ea typeface="Roboto" panose="02000000000000000000" pitchFamily="2" charset="0"/>
              </a:rPr>
              <a:t>Kreowanie, przy użyciu inteligentnych rozwiązań, miasta </a:t>
            </a:r>
          </a:p>
          <a:p>
            <a:pPr>
              <a:spcBef>
                <a:spcPct val="0"/>
              </a:spcBef>
              <a:spcAft>
                <a:spcPts val="0"/>
              </a:spcAft>
              <a:defRPr/>
            </a:pPr>
            <a:r>
              <a:rPr lang="pl-PL" altLang="pl-PL" b="0" dirty="0">
                <a:solidFill>
                  <a:srgbClr val="008080"/>
                </a:solidFill>
                <a:latin typeface="+mj-lt"/>
                <a:ea typeface="Roboto" panose="02000000000000000000" pitchFamily="2" charset="0"/>
              </a:rPr>
              <a:t> </a:t>
            </a:r>
            <a:r>
              <a:rPr lang="pl-PL" altLang="pl-PL" sz="2000" b="0" dirty="0">
                <a:solidFill>
                  <a:srgbClr val="008080"/>
                </a:solidFill>
                <a:latin typeface="+mj-lt"/>
                <a:ea typeface="Roboto" panose="02000000000000000000" pitchFamily="2" charset="0"/>
              </a:rPr>
              <a:t>jako przestrzeni przyjaznej do życia, </a:t>
            </a:r>
            <a:r>
              <a:rPr lang="pl-PL" altLang="pl-PL" sz="2000" b="0" dirty="0">
                <a:latin typeface="+mj-lt"/>
                <a:ea typeface="Roboto" panose="02000000000000000000" pitchFamily="2" charset="0"/>
              </a:rPr>
              <a:t>za którą </a:t>
            </a:r>
          </a:p>
          <a:p>
            <a:pPr>
              <a:spcBef>
                <a:spcPct val="0"/>
              </a:spcBef>
              <a:spcAft>
                <a:spcPts val="0"/>
              </a:spcAft>
              <a:defRPr/>
            </a:pPr>
            <a:r>
              <a:rPr lang="pl-PL" altLang="pl-PL" sz="2000" b="0" dirty="0">
                <a:latin typeface="+mj-lt"/>
                <a:ea typeface="Roboto" panose="02000000000000000000" pitchFamily="2" charset="0"/>
              </a:rPr>
              <a:t>współodpowiedzialność ponoszą także mieszkańcy </a:t>
            </a:r>
            <a:br>
              <a:rPr lang="pl-PL" altLang="pl-PL" sz="2000" b="0" dirty="0">
                <a:solidFill>
                  <a:schemeClr val="tx2"/>
                </a:solidFill>
                <a:latin typeface="+mj-lt"/>
                <a:ea typeface="Roboto" panose="02000000000000000000" pitchFamily="2" charset="0"/>
              </a:rPr>
            </a:br>
            <a:endParaRPr lang="pl-PL" altLang="pl-PL" sz="2000" b="0" dirty="0">
              <a:solidFill>
                <a:schemeClr val="tx2"/>
              </a:solidFill>
              <a:latin typeface="+mj-lt"/>
              <a:ea typeface="Roboto" panose="02000000000000000000" pitchFamily="2" charset="0"/>
            </a:endParaRPr>
          </a:p>
          <a:p>
            <a:pPr>
              <a:spcBef>
                <a:spcPct val="0"/>
              </a:spcBef>
              <a:spcAft>
                <a:spcPts val="0"/>
              </a:spcAft>
              <a:defRPr/>
            </a:pPr>
            <a:r>
              <a:rPr lang="pl-PL" altLang="pl-PL" sz="2000" b="0" dirty="0">
                <a:solidFill>
                  <a:srgbClr val="008080"/>
                </a:solidFill>
                <a:latin typeface="+mj-lt"/>
                <a:ea typeface="Roboto" panose="02000000000000000000" pitchFamily="2" charset="0"/>
              </a:rPr>
              <a:t>2. Upowszechnienie wypracowanych rozwiązań </a:t>
            </a:r>
          </a:p>
          <a:p>
            <a:pPr>
              <a:spcBef>
                <a:spcPct val="0"/>
              </a:spcBef>
              <a:spcAft>
                <a:spcPts val="0"/>
              </a:spcAft>
              <a:defRPr/>
            </a:pPr>
            <a:r>
              <a:rPr lang="pl-PL" altLang="pl-PL" sz="2000" b="0" dirty="0">
                <a:solidFill>
                  <a:srgbClr val="008080"/>
                </a:solidFill>
                <a:latin typeface="+mj-lt"/>
                <a:ea typeface="Roboto" panose="02000000000000000000" pitchFamily="2" charset="0"/>
              </a:rPr>
              <a:t>technologicznych i innowacji społecznych </a:t>
            </a:r>
            <a:r>
              <a:rPr lang="pl-PL" altLang="pl-PL" sz="2000" b="0" dirty="0">
                <a:latin typeface="+mj-lt"/>
                <a:ea typeface="Roboto" panose="02000000000000000000" pitchFamily="2" charset="0"/>
              </a:rPr>
              <a:t>oraz </a:t>
            </a:r>
          </a:p>
          <a:p>
            <a:pPr>
              <a:spcBef>
                <a:spcPct val="0"/>
              </a:spcBef>
              <a:spcAft>
                <a:spcPts val="0"/>
              </a:spcAft>
              <a:defRPr/>
            </a:pPr>
            <a:r>
              <a:rPr lang="pl-PL" altLang="pl-PL" sz="2000" b="0" dirty="0">
                <a:latin typeface="+mj-lt"/>
                <a:ea typeface="Roboto" panose="02000000000000000000" pitchFamily="2" charset="0"/>
              </a:rPr>
              <a:t>promocja dobrych praktyk w tym zakresie</a:t>
            </a:r>
          </a:p>
          <a:p>
            <a:pPr>
              <a:spcBef>
                <a:spcPct val="0"/>
              </a:spcBef>
              <a:spcAft>
                <a:spcPts val="0"/>
              </a:spcAft>
              <a:defRPr/>
            </a:pPr>
            <a:endParaRPr lang="pl-PL" altLang="pl-PL" b="0" dirty="0">
              <a:solidFill>
                <a:schemeClr val="tx2"/>
              </a:solidFill>
              <a:latin typeface="+mj-lt"/>
              <a:ea typeface="Roboto" panose="02000000000000000000" pitchFamily="2" charset="0"/>
            </a:endParaRPr>
          </a:p>
          <a:p>
            <a:pPr>
              <a:spcBef>
                <a:spcPct val="0"/>
              </a:spcBef>
              <a:spcAft>
                <a:spcPts val="0"/>
              </a:spcAft>
              <a:defRPr/>
            </a:pPr>
            <a:r>
              <a:rPr lang="pl-PL" altLang="pl-PL" b="0" dirty="0">
                <a:solidFill>
                  <a:schemeClr val="tx2"/>
                </a:solidFill>
                <a:latin typeface="+mj-lt"/>
                <a:ea typeface="Roboto" panose="02000000000000000000" pitchFamily="2" charset="0"/>
              </a:rPr>
              <a:t>3. </a:t>
            </a:r>
            <a:r>
              <a:rPr lang="pl-PL" altLang="pl-PL" sz="2000" b="0" dirty="0">
                <a:solidFill>
                  <a:srgbClr val="008080"/>
                </a:solidFill>
                <a:latin typeface="+mj-lt"/>
                <a:ea typeface="Roboto" panose="02000000000000000000" pitchFamily="2" charset="0"/>
              </a:rPr>
              <a:t>Upowszechnianie idei „smart </a:t>
            </a:r>
            <a:r>
              <a:rPr lang="pl-PL" altLang="pl-PL" sz="2000" b="0" dirty="0" err="1">
                <a:solidFill>
                  <a:srgbClr val="008080"/>
                </a:solidFill>
                <a:latin typeface="+mj-lt"/>
                <a:ea typeface="Roboto" panose="02000000000000000000" pitchFamily="2" charset="0"/>
              </a:rPr>
              <a:t>city</a:t>
            </a:r>
            <a:r>
              <a:rPr lang="pl-PL" altLang="pl-PL" sz="2000" b="0" dirty="0">
                <a:solidFill>
                  <a:srgbClr val="008080"/>
                </a:solidFill>
                <a:latin typeface="+mj-lt"/>
                <a:ea typeface="Roboto" panose="02000000000000000000" pitchFamily="2" charset="0"/>
              </a:rPr>
              <a:t>”, </a:t>
            </a:r>
            <a:r>
              <a:rPr lang="pl-PL" altLang="pl-PL" sz="2000" b="0" dirty="0">
                <a:latin typeface="+mj-lt"/>
                <a:ea typeface="Roboto" panose="02000000000000000000" pitchFamily="2" charset="0"/>
              </a:rPr>
              <a:t>a tym samym </a:t>
            </a:r>
          </a:p>
          <a:p>
            <a:pPr>
              <a:spcBef>
                <a:spcPct val="0"/>
              </a:spcBef>
              <a:spcAft>
                <a:spcPts val="0"/>
              </a:spcAft>
              <a:defRPr/>
            </a:pPr>
            <a:r>
              <a:rPr lang="pl-PL" altLang="pl-PL" sz="2000" b="0" dirty="0">
                <a:latin typeface="+mj-lt"/>
                <a:ea typeface="Roboto" panose="02000000000000000000" pitchFamily="2" charset="0"/>
              </a:rPr>
              <a:t>wspieranie dynamicznego rozwoju </a:t>
            </a:r>
          </a:p>
          <a:p>
            <a:pPr>
              <a:spcBef>
                <a:spcPct val="0"/>
              </a:spcBef>
              <a:spcAft>
                <a:spcPts val="0"/>
              </a:spcAft>
              <a:defRPr/>
            </a:pPr>
            <a:r>
              <a:rPr lang="pl-PL" altLang="pl-PL" sz="2000" b="0" dirty="0">
                <a:latin typeface="+mj-lt"/>
                <a:ea typeface="Roboto" panose="02000000000000000000" pitchFamily="2" charset="0"/>
              </a:rPr>
              <a:t>społeczno-gospodarczego miast, zgodnie z założeniami </a:t>
            </a:r>
          </a:p>
          <a:p>
            <a:pPr>
              <a:spcBef>
                <a:spcPct val="0"/>
              </a:spcBef>
              <a:spcAft>
                <a:spcPts val="0"/>
              </a:spcAft>
              <a:defRPr/>
            </a:pPr>
            <a:r>
              <a:rPr lang="pl-PL" altLang="pl-PL" sz="2000" b="0" dirty="0">
                <a:latin typeface="+mj-lt"/>
                <a:ea typeface="Roboto" panose="02000000000000000000" pitchFamily="2" charset="0"/>
              </a:rPr>
              <a:t>Strategii na rzecz Odpowiedzialnego Rozwoju (SOR) – w szczególności miast średnich, które tracą funkcje </a:t>
            </a:r>
          </a:p>
          <a:p>
            <a:pPr>
              <a:spcBef>
                <a:spcPct val="0"/>
              </a:spcBef>
              <a:spcAft>
                <a:spcPts val="0"/>
              </a:spcAft>
              <a:defRPr/>
            </a:pPr>
            <a:r>
              <a:rPr lang="pl-PL" altLang="pl-PL" sz="2000" b="0" dirty="0">
                <a:latin typeface="+mj-lt"/>
                <a:ea typeface="Roboto" panose="02000000000000000000" pitchFamily="2" charset="0"/>
              </a:rPr>
              <a:t>społeczno-gospodarcze</a:t>
            </a:r>
          </a:p>
          <a:p>
            <a:endParaRPr lang="pl-PL" dirty="0"/>
          </a:p>
        </p:txBody>
      </p:sp>
      <p:sp>
        <p:nvSpPr>
          <p:cNvPr id="19" name="pole tekstowe 18">
            <a:extLst>
              <a:ext uri="{FF2B5EF4-FFF2-40B4-BE49-F238E27FC236}">
                <a16:creationId xmlns:a16="http://schemas.microsoft.com/office/drawing/2014/main" id="{6EAD6855-ED34-4F73-85D9-644E3BC8A6E8}"/>
              </a:ext>
            </a:extLst>
          </p:cNvPr>
          <p:cNvSpPr txBox="1"/>
          <p:nvPr/>
        </p:nvSpPr>
        <p:spPr bwMode="auto">
          <a:xfrm>
            <a:off x="7787890" y="6590343"/>
            <a:ext cx="3938588" cy="215900"/>
          </a:xfrm>
          <a:prstGeom prst="rect">
            <a:avLst/>
          </a:prstGeom>
          <a:noFill/>
          <a:ln>
            <a:noFill/>
          </a:ln>
        </p:spPr>
        <p:txBody>
          <a:bodyPr>
            <a:spAutoFit/>
          </a:bodyPr>
          <a:lstStyle/>
          <a:p>
            <a:r>
              <a:rPr lang="pl-PL" altLang="pl-PL" sz="800" dirty="0">
                <a:solidFill>
                  <a:srgbClr val="002060"/>
                </a:solidFill>
                <a:latin typeface="Arial" panose="020B0604020202020204" pitchFamily="34" charset="0"/>
              </a:rPr>
              <a:t>Źródło: https://siemianowice.pl/2022/11/bank-danych-o-miescie-juz-dziala/ </a:t>
            </a:r>
          </a:p>
        </p:txBody>
      </p:sp>
      <p:pic>
        <p:nvPicPr>
          <p:cNvPr id="7" name="Obraz9">
            <a:extLst>
              <a:ext uri="{FF2B5EF4-FFF2-40B4-BE49-F238E27FC236}">
                <a16:creationId xmlns:a16="http://schemas.microsoft.com/office/drawing/2014/main" id="{6794F077-E987-4D3F-83A8-94F7BFE6386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53727" y="10843"/>
            <a:ext cx="5438274" cy="6540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0111023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Diagram 7">
            <a:extLst>
              <a:ext uri="{FF2B5EF4-FFF2-40B4-BE49-F238E27FC236}">
                <a16:creationId xmlns:a16="http://schemas.microsoft.com/office/drawing/2014/main" id="{FD6D07F6-1777-47F6-8CC1-51B1B877CBDD}"/>
              </a:ext>
            </a:extLst>
          </p:cNvPr>
          <p:cNvGraphicFramePr/>
          <p:nvPr>
            <p:extLst>
              <p:ext uri="{D42A27DB-BD31-4B8C-83A1-F6EECF244321}">
                <p14:modId xmlns:p14="http://schemas.microsoft.com/office/powerpoint/2010/main" val="2330230381"/>
              </p:ext>
            </p:extLst>
          </p:nvPr>
        </p:nvGraphicFramePr>
        <p:xfrm>
          <a:off x="551841" y="327965"/>
          <a:ext cx="11149777" cy="52222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graphicFrame>
        <p:nvGraphicFramePr>
          <p:cNvPr id="17" name="Diagram 16">
            <a:extLst>
              <a:ext uri="{FF2B5EF4-FFF2-40B4-BE49-F238E27FC236}">
                <a16:creationId xmlns:a16="http://schemas.microsoft.com/office/drawing/2014/main" id="{4D3803FF-F658-4BA8-9D97-0B87C160A637}"/>
              </a:ext>
            </a:extLst>
          </p:cNvPr>
          <p:cNvGraphicFramePr/>
          <p:nvPr>
            <p:extLst>
              <p:ext uri="{D42A27DB-BD31-4B8C-83A1-F6EECF244321}">
                <p14:modId xmlns:p14="http://schemas.microsoft.com/office/powerpoint/2010/main" val="1796369889"/>
              </p:ext>
            </p:extLst>
          </p:nvPr>
        </p:nvGraphicFramePr>
        <p:xfrm>
          <a:off x="3962333" y="1355743"/>
          <a:ext cx="2073679" cy="3406138"/>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graphicFrame>
        <p:nvGraphicFramePr>
          <p:cNvPr id="18" name="Diagram 17">
            <a:extLst>
              <a:ext uri="{FF2B5EF4-FFF2-40B4-BE49-F238E27FC236}">
                <a16:creationId xmlns:a16="http://schemas.microsoft.com/office/drawing/2014/main" id="{7FA7D99C-7018-4FB9-8046-2EF110247F34}"/>
              </a:ext>
            </a:extLst>
          </p:cNvPr>
          <p:cNvGraphicFramePr/>
          <p:nvPr>
            <p:extLst>
              <p:ext uri="{D42A27DB-BD31-4B8C-83A1-F6EECF244321}">
                <p14:modId xmlns:p14="http://schemas.microsoft.com/office/powerpoint/2010/main" val="1627839529"/>
              </p:ext>
            </p:extLst>
          </p:nvPr>
        </p:nvGraphicFramePr>
        <p:xfrm>
          <a:off x="44854" y="1372939"/>
          <a:ext cx="2001051" cy="3367471"/>
        </p:xfrm>
        <a:graphic>
          <a:graphicData uri="http://schemas.openxmlformats.org/drawingml/2006/diagram">
            <dgm:relIds xmlns:dgm="http://schemas.openxmlformats.org/drawingml/2006/diagram" xmlns:r="http://schemas.openxmlformats.org/officeDocument/2006/relationships" r:dm="rId13" r:lo="rId14" r:qs="rId15" r:cs="rId16"/>
          </a:graphicData>
        </a:graphic>
      </p:graphicFrame>
      <p:graphicFrame>
        <p:nvGraphicFramePr>
          <p:cNvPr id="22" name="Diagram 21">
            <a:extLst>
              <a:ext uri="{FF2B5EF4-FFF2-40B4-BE49-F238E27FC236}">
                <a16:creationId xmlns:a16="http://schemas.microsoft.com/office/drawing/2014/main" id="{78229E18-F5A6-462A-BED9-9F5A0D7DF058}"/>
              </a:ext>
            </a:extLst>
          </p:cNvPr>
          <p:cNvGraphicFramePr/>
          <p:nvPr>
            <p:extLst>
              <p:ext uri="{D42A27DB-BD31-4B8C-83A1-F6EECF244321}">
                <p14:modId xmlns:p14="http://schemas.microsoft.com/office/powerpoint/2010/main" val="3101544923"/>
              </p:ext>
            </p:extLst>
          </p:nvPr>
        </p:nvGraphicFramePr>
        <p:xfrm>
          <a:off x="1657165" y="1372938"/>
          <a:ext cx="1372906" cy="3367471"/>
        </p:xfrm>
        <a:graphic>
          <a:graphicData uri="http://schemas.openxmlformats.org/drawingml/2006/diagram">
            <dgm:relIds xmlns:dgm="http://schemas.openxmlformats.org/drawingml/2006/diagram" xmlns:r="http://schemas.openxmlformats.org/officeDocument/2006/relationships" r:dm="rId18" r:lo="rId19" r:qs="rId20" r:cs="rId21"/>
          </a:graphicData>
        </a:graphic>
      </p:graphicFrame>
      <p:graphicFrame>
        <p:nvGraphicFramePr>
          <p:cNvPr id="23" name="Diagram 22">
            <a:extLst>
              <a:ext uri="{FF2B5EF4-FFF2-40B4-BE49-F238E27FC236}">
                <a16:creationId xmlns:a16="http://schemas.microsoft.com/office/drawing/2014/main" id="{65CB951C-1C5A-4B42-BA10-5E36FD9898F3}"/>
              </a:ext>
            </a:extLst>
          </p:cNvPr>
          <p:cNvGraphicFramePr/>
          <p:nvPr>
            <p:extLst>
              <p:ext uri="{D42A27DB-BD31-4B8C-83A1-F6EECF244321}">
                <p14:modId xmlns:p14="http://schemas.microsoft.com/office/powerpoint/2010/main" val="3949610364"/>
              </p:ext>
            </p:extLst>
          </p:nvPr>
        </p:nvGraphicFramePr>
        <p:xfrm>
          <a:off x="2958114" y="1355742"/>
          <a:ext cx="1459183" cy="3406138"/>
        </p:xfrm>
        <a:graphic>
          <a:graphicData uri="http://schemas.openxmlformats.org/drawingml/2006/diagram">
            <dgm:relIds xmlns:dgm="http://schemas.openxmlformats.org/drawingml/2006/diagram" xmlns:r="http://schemas.openxmlformats.org/officeDocument/2006/relationships" r:dm="rId23" r:lo="rId24" r:qs="rId25" r:cs="rId26"/>
          </a:graphicData>
        </a:graphic>
      </p:graphicFrame>
      <p:graphicFrame>
        <p:nvGraphicFramePr>
          <p:cNvPr id="24" name="Diagram 23">
            <a:extLst>
              <a:ext uri="{FF2B5EF4-FFF2-40B4-BE49-F238E27FC236}">
                <a16:creationId xmlns:a16="http://schemas.microsoft.com/office/drawing/2014/main" id="{AC1B5321-13D9-49C9-B2A5-48A4CB7AE5B4}"/>
              </a:ext>
            </a:extLst>
          </p:cNvPr>
          <p:cNvGraphicFramePr/>
          <p:nvPr>
            <p:extLst>
              <p:ext uri="{D42A27DB-BD31-4B8C-83A1-F6EECF244321}">
                <p14:modId xmlns:p14="http://schemas.microsoft.com/office/powerpoint/2010/main" val="1416457863"/>
              </p:ext>
            </p:extLst>
          </p:nvPr>
        </p:nvGraphicFramePr>
        <p:xfrm>
          <a:off x="5701620" y="1435597"/>
          <a:ext cx="1201430" cy="2791647"/>
        </p:xfrm>
        <a:graphic>
          <a:graphicData uri="http://schemas.openxmlformats.org/drawingml/2006/diagram">
            <dgm:relIds xmlns:dgm="http://schemas.openxmlformats.org/drawingml/2006/diagram" xmlns:r="http://schemas.openxmlformats.org/officeDocument/2006/relationships" r:dm="rId28" r:lo="rId29" r:qs="rId30" r:cs="rId31"/>
          </a:graphicData>
        </a:graphic>
      </p:graphicFrame>
      <p:sp>
        <p:nvSpPr>
          <p:cNvPr id="28" name="Prostokąt 27">
            <a:extLst>
              <a:ext uri="{FF2B5EF4-FFF2-40B4-BE49-F238E27FC236}">
                <a16:creationId xmlns:a16="http://schemas.microsoft.com/office/drawing/2014/main" id="{95C59E01-0EF1-4479-99A5-673ED6656036}"/>
              </a:ext>
            </a:extLst>
          </p:cNvPr>
          <p:cNvSpPr/>
          <p:nvPr/>
        </p:nvSpPr>
        <p:spPr>
          <a:xfrm>
            <a:off x="462206" y="230354"/>
            <a:ext cx="6403815" cy="877277"/>
          </a:xfrm>
          <a:prstGeom prst="rect">
            <a:avLst/>
          </a:prstGeom>
          <a:solidFill>
            <a:srgbClr val="008080"/>
          </a:solidFill>
          <a:ln>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pl-PL" sz="1600" b="1" dirty="0"/>
          </a:p>
          <a:p>
            <a:pPr algn="ctr">
              <a:defRPr/>
            </a:pPr>
            <a:endParaRPr lang="pl-PL" sz="1600" b="1" dirty="0"/>
          </a:p>
          <a:p>
            <a:pPr algn="ctr">
              <a:defRPr/>
            </a:pPr>
            <a:r>
              <a:rPr lang="pl-PL" sz="1600" b="1" dirty="0"/>
              <a:t>24 miasta oraz partnerzy: uczelnie, jednostki badawczo-rozwojowe i organizacje pozarządowe</a:t>
            </a:r>
            <a:br>
              <a:rPr lang="pl-PL" sz="1600" b="1" dirty="0"/>
            </a:br>
            <a:br>
              <a:rPr lang="pl-PL" sz="1600" b="1" dirty="0"/>
            </a:br>
            <a:endParaRPr lang="pl-PL" sz="1702" b="1" dirty="0"/>
          </a:p>
        </p:txBody>
      </p:sp>
      <p:sp>
        <p:nvSpPr>
          <p:cNvPr id="2" name="Owal 1">
            <a:extLst>
              <a:ext uri="{FF2B5EF4-FFF2-40B4-BE49-F238E27FC236}">
                <a16:creationId xmlns:a16="http://schemas.microsoft.com/office/drawing/2014/main" id="{7A2EE2C2-3143-4D16-9957-E63B03B3E78A}"/>
              </a:ext>
            </a:extLst>
          </p:cNvPr>
          <p:cNvSpPr/>
          <p:nvPr/>
        </p:nvSpPr>
        <p:spPr>
          <a:xfrm>
            <a:off x="1539761" y="5091331"/>
            <a:ext cx="4161859" cy="143870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pl-PL" dirty="0">
                <a:ln w="0"/>
                <a:solidFill>
                  <a:schemeClr val="tx1"/>
                </a:solidFill>
                <a:effectLst>
                  <a:outerShdw blurRad="38100" dist="19050" dir="2700000" algn="tl" rotWithShape="0">
                    <a:schemeClr val="dk1">
                      <a:alpha val="40000"/>
                    </a:schemeClr>
                  </a:outerShdw>
                </a:effectLst>
              </a:rPr>
              <a:t>PODRĘCZNIKI DOBRYCH PRAKTYK</a:t>
            </a:r>
          </a:p>
        </p:txBody>
      </p:sp>
      <p:pic>
        <p:nvPicPr>
          <p:cNvPr id="21" name="Obraz 12">
            <a:extLst>
              <a:ext uri="{FF2B5EF4-FFF2-40B4-BE49-F238E27FC236}">
                <a16:creationId xmlns:a16="http://schemas.microsoft.com/office/drawing/2014/main" id="{5572C17B-C65C-4CBA-8B2B-1F8ACE081197}"/>
              </a:ext>
            </a:extLst>
          </p:cNvPr>
          <p:cNvPicPr>
            <a:picLocks noChangeAspect="1" noChangeArrowheads="1"/>
          </p:cNvPicPr>
          <p:nvPr/>
        </p:nvPicPr>
        <p:blipFill>
          <a:blip r:embed="rId33">
            <a:extLst>
              <a:ext uri="{28A0092B-C50C-407E-A947-70E740481C1C}">
                <a14:useLocalDpi xmlns:a14="http://schemas.microsoft.com/office/drawing/2010/main" val="0"/>
              </a:ext>
            </a:extLst>
          </a:blip>
          <a:srcRect l="29543" t="24886" r="51749" b="56152"/>
          <a:stretch>
            <a:fillRect/>
          </a:stretch>
        </p:blipFill>
        <p:spPr bwMode="auto">
          <a:xfrm>
            <a:off x="7205578" y="3658663"/>
            <a:ext cx="4963509" cy="31993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 name="Obraz 3">
            <a:extLst>
              <a:ext uri="{FF2B5EF4-FFF2-40B4-BE49-F238E27FC236}">
                <a16:creationId xmlns:a16="http://schemas.microsoft.com/office/drawing/2014/main" id="{85B9256D-6ED5-4D57-8696-D7C16AF24B0E}"/>
              </a:ext>
            </a:extLst>
          </p:cNvPr>
          <p:cNvPicPr>
            <a:picLocks noChangeAspect="1"/>
          </p:cNvPicPr>
          <p:nvPr/>
        </p:nvPicPr>
        <p:blipFill>
          <a:blip r:embed="rId34">
            <a:extLst>
              <a:ext uri="{28A0092B-C50C-407E-A947-70E740481C1C}">
                <a14:useLocalDpi xmlns:a14="http://schemas.microsoft.com/office/drawing/2010/main" val="0"/>
              </a:ext>
            </a:extLst>
          </a:blip>
          <a:stretch>
            <a:fillRect/>
          </a:stretch>
        </p:blipFill>
        <p:spPr>
          <a:xfrm>
            <a:off x="7204240" y="24550"/>
            <a:ext cx="4963509" cy="3617585"/>
          </a:xfrm>
          <a:prstGeom prst="rect">
            <a:avLst/>
          </a:prstGeom>
        </p:spPr>
      </p:pic>
    </p:spTree>
    <p:extLst>
      <p:ext uri="{BB962C8B-B14F-4D97-AF65-F5344CB8AC3E}">
        <p14:creationId xmlns:p14="http://schemas.microsoft.com/office/powerpoint/2010/main" val="156343137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924968878"/>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4">
            <a:extLst>
              <a:ext uri="{FF2B5EF4-FFF2-40B4-BE49-F238E27FC236}">
                <a16:creationId xmlns:a16="http://schemas.microsoft.com/office/drawing/2014/main" id="{3CCB3654-E1DD-4DC6-B0C4-B31542EC924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257" y="59376"/>
            <a:ext cx="2786536" cy="879407"/>
          </a:xfrm>
          <a:prstGeom prst="rect">
            <a:avLst/>
          </a:prstGeom>
        </p:spPr>
      </p:pic>
      <p:pic>
        <p:nvPicPr>
          <p:cNvPr id="9" name="Obraz 8">
            <a:extLst>
              <a:ext uri="{FF2B5EF4-FFF2-40B4-BE49-F238E27FC236}">
                <a16:creationId xmlns:a16="http://schemas.microsoft.com/office/drawing/2014/main" id="{3CDB07A5-942B-4CA1-9A1E-0BA1E7A30F51}"/>
              </a:ext>
            </a:extLst>
          </p:cNvPr>
          <p:cNvPicPr>
            <a:picLocks noChangeAspect="1"/>
          </p:cNvPicPr>
          <p:nvPr/>
        </p:nvPicPr>
        <p:blipFill>
          <a:blip r:embed="rId4"/>
          <a:stretch>
            <a:fillRect/>
          </a:stretch>
        </p:blipFill>
        <p:spPr>
          <a:xfrm>
            <a:off x="652028" y="1135825"/>
            <a:ext cx="3642954" cy="4586349"/>
          </a:xfrm>
          <a:prstGeom prst="rect">
            <a:avLst/>
          </a:prstGeom>
        </p:spPr>
      </p:pic>
      <p:sp>
        <p:nvSpPr>
          <p:cNvPr id="10" name="pole tekstowe 9">
            <a:extLst>
              <a:ext uri="{FF2B5EF4-FFF2-40B4-BE49-F238E27FC236}">
                <a16:creationId xmlns:a16="http://schemas.microsoft.com/office/drawing/2014/main" id="{48C73DDF-B587-4C36-9ADC-0EE59D8B9BBE}"/>
              </a:ext>
            </a:extLst>
          </p:cNvPr>
          <p:cNvSpPr txBox="1"/>
          <p:nvPr/>
        </p:nvSpPr>
        <p:spPr>
          <a:xfrm>
            <a:off x="652028" y="175913"/>
            <a:ext cx="3642954" cy="646331"/>
          </a:xfrm>
          <a:prstGeom prst="rect">
            <a:avLst/>
          </a:prstGeom>
          <a:solidFill>
            <a:schemeClr val="accent4">
              <a:lumMod val="20000"/>
              <a:lumOff val="80000"/>
            </a:schemeClr>
          </a:solidFill>
        </p:spPr>
        <p:txBody>
          <a:bodyPr wrap="square" rtlCol="0">
            <a:spAutoFit/>
          </a:bodyPr>
          <a:lstStyle/>
          <a:p>
            <a:pPr algn="ctr"/>
            <a:r>
              <a:rPr lang="pl-PL" dirty="0">
                <a:solidFill>
                  <a:schemeClr val="tx2"/>
                </a:solidFill>
              </a:rPr>
              <a:t>Wizja rozwoju polskich miast i ich obszarów funkcjonalnych</a:t>
            </a:r>
          </a:p>
        </p:txBody>
      </p:sp>
      <p:sp>
        <p:nvSpPr>
          <p:cNvPr id="11" name="Strzałka: pagon 10">
            <a:extLst>
              <a:ext uri="{FF2B5EF4-FFF2-40B4-BE49-F238E27FC236}">
                <a16:creationId xmlns:a16="http://schemas.microsoft.com/office/drawing/2014/main" id="{A32A5A81-445B-4129-8917-2831C77972F0}"/>
              </a:ext>
            </a:extLst>
          </p:cNvPr>
          <p:cNvSpPr/>
          <p:nvPr/>
        </p:nvSpPr>
        <p:spPr>
          <a:xfrm rot="5400000">
            <a:off x="2253812" y="107622"/>
            <a:ext cx="439387" cy="1868632"/>
          </a:xfrm>
          <a:prstGeom prst="chevron">
            <a:avLst/>
          </a:prstGeom>
          <a:solidFill>
            <a:schemeClr val="bg2">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solidFill>
                <a:schemeClr val="tx1"/>
              </a:solidFill>
            </a:endParaRPr>
          </a:p>
        </p:txBody>
      </p:sp>
      <p:sp>
        <p:nvSpPr>
          <p:cNvPr id="12" name="Strzałka: pagon 11">
            <a:extLst>
              <a:ext uri="{FF2B5EF4-FFF2-40B4-BE49-F238E27FC236}">
                <a16:creationId xmlns:a16="http://schemas.microsoft.com/office/drawing/2014/main" id="{D9DE6AD5-C339-49EC-BD03-F00AB53E34D6}"/>
              </a:ext>
            </a:extLst>
          </p:cNvPr>
          <p:cNvSpPr/>
          <p:nvPr/>
        </p:nvSpPr>
        <p:spPr>
          <a:xfrm>
            <a:off x="4187512" y="2494683"/>
            <a:ext cx="439387" cy="1868632"/>
          </a:xfrm>
          <a:prstGeom prst="chevron">
            <a:avLst/>
          </a:prstGeom>
          <a:solidFill>
            <a:schemeClr val="bg1">
              <a:lumMod val="8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pl-PL">
              <a:solidFill>
                <a:schemeClr val="tx1"/>
              </a:solidFill>
            </a:endParaRPr>
          </a:p>
        </p:txBody>
      </p:sp>
      <p:pic>
        <p:nvPicPr>
          <p:cNvPr id="16" name="Obraz 15">
            <a:extLst>
              <a:ext uri="{FF2B5EF4-FFF2-40B4-BE49-F238E27FC236}">
                <a16:creationId xmlns:a16="http://schemas.microsoft.com/office/drawing/2014/main" id="{7EC60BB2-7CC0-439C-BEDC-6DB434999125}"/>
              </a:ext>
            </a:extLst>
          </p:cNvPr>
          <p:cNvPicPr>
            <a:picLocks noChangeAspect="1"/>
          </p:cNvPicPr>
          <p:nvPr/>
        </p:nvPicPr>
        <p:blipFill>
          <a:blip r:embed="rId5"/>
          <a:stretch>
            <a:fillRect/>
          </a:stretch>
        </p:blipFill>
        <p:spPr>
          <a:xfrm>
            <a:off x="4903713" y="1118084"/>
            <a:ext cx="4223714" cy="919410"/>
          </a:xfrm>
          <a:prstGeom prst="rect">
            <a:avLst/>
          </a:prstGeom>
        </p:spPr>
      </p:pic>
      <p:pic>
        <p:nvPicPr>
          <p:cNvPr id="18" name="Obraz 17">
            <a:extLst>
              <a:ext uri="{FF2B5EF4-FFF2-40B4-BE49-F238E27FC236}">
                <a16:creationId xmlns:a16="http://schemas.microsoft.com/office/drawing/2014/main" id="{1410B7AC-673F-4AF1-BA24-C8CB163DAD75}"/>
              </a:ext>
            </a:extLst>
          </p:cNvPr>
          <p:cNvPicPr>
            <a:picLocks noChangeAspect="1"/>
          </p:cNvPicPr>
          <p:nvPr/>
        </p:nvPicPr>
        <p:blipFill>
          <a:blip r:embed="rId6"/>
          <a:stretch>
            <a:fillRect/>
          </a:stretch>
        </p:blipFill>
        <p:spPr>
          <a:xfrm>
            <a:off x="4903713" y="5075311"/>
            <a:ext cx="4672058" cy="1006005"/>
          </a:xfrm>
          <a:prstGeom prst="rect">
            <a:avLst/>
          </a:prstGeom>
        </p:spPr>
      </p:pic>
      <p:pic>
        <p:nvPicPr>
          <p:cNvPr id="20" name="Obraz 19">
            <a:extLst>
              <a:ext uri="{FF2B5EF4-FFF2-40B4-BE49-F238E27FC236}">
                <a16:creationId xmlns:a16="http://schemas.microsoft.com/office/drawing/2014/main" id="{8D31B299-3704-421B-85D3-6FD4916094A4}"/>
              </a:ext>
            </a:extLst>
          </p:cNvPr>
          <p:cNvPicPr>
            <a:picLocks noChangeAspect="1"/>
          </p:cNvPicPr>
          <p:nvPr/>
        </p:nvPicPr>
        <p:blipFill>
          <a:blip r:embed="rId7"/>
          <a:stretch>
            <a:fillRect/>
          </a:stretch>
        </p:blipFill>
        <p:spPr>
          <a:xfrm>
            <a:off x="4861326" y="3017148"/>
            <a:ext cx="4971443" cy="1052158"/>
          </a:xfrm>
          <a:prstGeom prst="rect">
            <a:avLst/>
          </a:prstGeom>
        </p:spPr>
      </p:pic>
      <p:pic>
        <p:nvPicPr>
          <p:cNvPr id="22" name="Obraz 21">
            <a:extLst>
              <a:ext uri="{FF2B5EF4-FFF2-40B4-BE49-F238E27FC236}">
                <a16:creationId xmlns:a16="http://schemas.microsoft.com/office/drawing/2014/main" id="{30227947-ABE3-4DB5-94AD-CFCC742FD641}"/>
              </a:ext>
            </a:extLst>
          </p:cNvPr>
          <p:cNvPicPr>
            <a:picLocks noChangeAspect="1"/>
          </p:cNvPicPr>
          <p:nvPr/>
        </p:nvPicPr>
        <p:blipFill>
          <a:blip r:embed="rId8"/>
          <a:stretch>
            <a:fillRect/>
          </a:stretch>
        </p:blipFill>
        <p:spPr>
          <a:xfrm>
            <a:off x="6689967" y="4148712"/>
            <a:ext cx="4182861" cy="900248"/>
          </a:xfrm>
          <a:prstGeom prst="rect">
            <a:avLst/>
          </a:prstGeom>
        </p:spPr>
      </p:pic>
      <p:pic>
        <p:nvPicPr>
          <p:cNvPr id="24" name="Obraz 23">
            <a:extLst>
              <a:ext uri="{FF2B5EF4-FFF2-40B4-BE49-F238E27FC236}">
                <a16:creationId xmlns:a16="http://schemas.microsoft.com/office/drawing/2014/main" id="{DEB8E2EE-57D6-4BCF-B5FD-FA9100315BE5}"/>
              </a:ext>
            </a:extLst>
          </p:cNvPr>
          <p:cNvPicPr>
            <a:picLocks noChangeAspect="1"/>
          </p:cNvPicPr>
          <p:nvPr/>
        </p:nvPicPr>
        <p:blipFill>
          <a:blip r:embed="rId9"/>
          <a:stretch>
            <a:fillRect/>
          </a:stretch>
        </p:blipFill>
        <p:spPr>
          <a:xfrm>
            <a:off x="6689967" y="2063845"/>
            <a:ext cx="4272869" cy="917625"/>
          </a:xfrm>
          <a:prstGeom prst="rect">
            <a:avLst/>
          </a:prstGeom>
        </p:spPr>
      </p:pic>
      <p:sp>
        <p:nvSpPr>
          <p:cNvPr id="25" name="pole tekstowe 24">
            <a:extLst>
              <a:ext uri="{FF2B5EF4-FFF2-40B4-BE49-F238E27FC236}">
                <a16:creationId xmlns:a16="http://schemas.microsoft.com/office/drawing/2014/main" id="{06BF7705-D9DA-44A7-A744-74FF6D0FE8D5}"/>
              </a:ext>
            </a:extLst>
          </p:cNvPr>
          <p:cNvSpPr txBox="1"/>
          <p:nvPr/>
        </p:nvSpPr>
        <p:spPr>
          <a:xfrm rot="5400000">
            <a:off x="9037373" y="3381354"/>
            <a:ext cx="5048163" cy="369332"/>
          </a:xfrm>
          <a:prstGeom prst="rect">
            <a:avLst/>
          </a:prstGeom>
          <a:solidFill>
            <a:schemeClr val="accent4">
              <a:lumMod val="20000"/>
              <a:lumOff val="80000"/>
            </a:schemeClr>
          </a:solidFill>
        </p:spPr>
        <p:txBody>
          <a:bodyPr wrap="square" rtlCol="0">
            <a:spAutoFit/>
          </a:bodyPr>
          <a:lstStyle/>
          <a:p>
            <a:pPr algn="ctr"/>
            <a:r>
              <a:rPr lang="pl-PL" b="1" dirty="0">
                <a:solidFill>
                  <a:schemeClr val="tx2"/>
                </a:solidFill>
              </a:rPr>
              <a:t>WYZWANIA Krajowej Polityki Miejskiej 2030</a:t>
            </a:r>
          </a:p>
        </p:txBody>
      </p:sp>
    </p:spTree>
    <p:extLst>
      <p:ext uri="{BB962C8B-B14F-4D97-AF65-F5344CB8AC3E}">
        <p14:creationId xmlns:p14="http://schemas.microsoft.com/office/powerpoint/2010/main" val="24038534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Obraz 17">
            <a:extLst>
              <a:ext uri="{FF2B5EF4-FFF2-40B4-BE49-F238E27FC236}">
                <a16:creationId xmlns:a16="http://schemas.microsoft.com/office/drawing/2014/main" id="{2789D732-92E6-42BB-947F-7645DAECCCB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122257" y="59376"/>
            <a:ext cx="2786536" cy="879407"/>
          </a:xfrm>
          <a:prstGeom prst="rect">
            <a:avLst/>
          </a:prstGeom>
        </p:spPr>
      </p:pic>
      <p:sp>
        <p:nvSpPr>
          <p:cNvPr id="10" name="pole tekstowe 9">
            <a:extLst>
              <a:ext uri="{FF2B5EF4-FFF2-40B4-BE49-F238E27FC236}">
                <a16:creationId xmlns:a16="http://schemas.microsoft.com/office/drawing/2014/main" id="{748C9130-AEC5-4AA9-AD90-EE581E4BF251}"/>
              </a:ext>
            </a:extLst>
          </p:cNvPr>
          <p:cNvSpPr txBox="1"/>
          <p:nvPr/>
        </p:nvSpPr>
        <p:spPr>
          <a:xfrm>
            <a:off x="178131" y="230897"/>
            <a:ext cx="8944126" cy="646331"/>
          </a:xfrm>
          <a:prstGeom prst="rect">
            <a:avLst/>
          </a:prstGeom>
          <a:noFill/>
        </p:spPr>
        <p:txBody>
          <a:bodyPr wrap="square" rtlCol="0">
            <a:spAutoFit/>
          </a:bodyPr>
          <a:lstStyle/>
          <a:p>
            <a:r>
              <a:rPr lang="pl-PL" sz="3600" dirty="0">
                <a:latin typeface="+mj-lt"/>
                <a:ea typeface="+mj-ea"/>
                <a:cs typeface="+mj-cs"/>
              </a:rPr>
              <a:t>Wdrażanie Krajowej Polityki Miejskiej 2030?</a:t>
            </a:r>
          </a:p>
        </p:txBody>
      </p:sp>
      <p:pic>
        <p:nvPicPr>
          <p:cNvPr id="3" name="Obraz 2">
            <a:extLst>
              <a:ext uri="{FF2B5EF4-FFF2-40B4-BE49-F238E27FC236}">
                <a16:creationId xmlns:a16="http://schemas.microsoft.com/office/drawing/2014/main" id="{A52E5057-F7FE-4482-A92F-76C51332841D}"/>
              </a:ext>
            </a:extLst>
          </p:cNvPr>
          <p:cNvPicPr>
            <a:picLocks noChangeAspect="1"/>
          </p:cNvPicPr>
          <p:nvPr/>
        </p:nvPicPr>
        <p:blipFill>
          <a:blip r:embed="rId4"/>
          <a:stretch>
            <a:fillRect/>
          </a:stretch>
        </p:blipFill>
        <p:spPr>
          <a:xfrm>
            <a:off x="3416908" y="975713"/>
            <a:ext cx="8604545" cy="5223206"/>
          </a:xfrm>
          <a:prstGeom prst="rect">
            <a:avLst/>
          </a:prstGeom>
          <a:ln w="50800">
            <a:solidFill>
              <a:schemeClr val="bg1">
                <a:lumMod val="95000"/>
              </a:schemeClr>
            </a:solidFill>
          </a:ln>
        </p:spPr>
      </p:pic>
      <p:pic>
        <p:nvPicPr>
          <p:cNvPr id="5" name="Obraz 4">
            <a:extLst>
              <a:ext uri="{FF2B5EF4-FFF2-40B4-BE49-F238E27FC236}">
                <a16:creationId xmlns:a16="http://schemas.microsoft.com/office/drawing/2014/main" id="{688039FE-89A9-4A7C-A0C9-A6A62B585AC8}"/>
              </a:ext>
            </a:extLst>
          </p:cNvPr>
          <p:cNvPicPr>
            <a:picLocks noChangeAspect="1"/>
          </p:cNvPicPr>
          <p:nvPr/>
        </p:nvPicPr>
        <p:blipFill>
          <a:blip r:embed="rId5"/>
          <a:stretch>
            <a:fillRect/>
          </a:stretch>
        </p:blipFill>
        <p:spPr>
          <a:xfrm>
            <a:off x="7402" y="1008505"/>
            <a:ext cx="1392333" cy="1291924"/>
          </a:xfrm>
          <a:prstGeom prst="rect">
            <a:avLst/>
          </a:prstGeom>
        </p:spPr>
      </p:pic>
      <p:pic>
        <p:nvPicPr>
          <p:cNvPr id="7" name="Obraz 6">
            <a:extLst>
              <a:ext uri="{FF2B5EF4-FFF2-40B4-BE49-F238E27FC236}">
                <a16:creationId xmlns:a16="http://schemas.microsoft.com/office/drawing/2014/main" id="{FEAF3541-4DBC-4B3A-BD4F-A29054C4A650}"/>
              </a:ext>
            </a:extLst>
          </p:cNvPr>
          <p:cNvPicPr>
            <a:picLocks noChangeAspect="1"/>
          </p:cNvPicPr>
          <p:nvPr/>
        </p:nvPicPr>
        <p:blipFill>
          <a:blip r:embed="rId6"/>
          <a:stretch>
            <a:fillRect/>
          </a:stretch>
        </p:blipFill>
        <p:spPr>
          <a:xfrm>
            <a:off x="7403" y="2300428"/>
            <a:ext cx="1392536" cy="1128573"/>
          </a:xfrm>
          <a:prstGeom prst="rect">
            <a:avLst/>
          </a:prstGeom>
        </p:spPr>
      </p:pic>
      <p:pic>
        <p:nvPicPr>
          <p:cNvPr id="12" name="Obraz 11">
            <a:extLst>
              <a:ext uri="{FF2B5EF4-FFF2-40B4-BE49-F238E27FC236}">
                <a16:creationId xmlns:a16="http://schemas.microsoft.com/office/drawing/2014/main" id="{AD798BC3-F7EA-4F93-8DC1-7B6A75B7D11F}"/>
              </a:ext>
            </a:extLst>
          </p:cNvPr>
          <p:cNvPicPr>
            <a:picLocks noChangeAspect="1"/>
          </p:cNvPicPr>
          <p:nvPr/>
        </p:nvPicPr>
        <p:blipFill>
          <a:blip r:embed="rId7"/>
          <a:stretch>
            <a:fillRect/>
          </a:stretch>
        </p:blipFill>
        <p:spPr>
          <a:xfrm>
            <a:off x="0" y="3429000"/>
            <a:ext cx="1399939" cy="1078109"/>
          </a:xfrm>
          <a:prstGeom prst="rect">
            <a:avLst/>
          </a:prstGeom>
        </p:spPr>
      </p:pic>
      <p:pic>
        <p:nvPicPr>
          <p:cNvPr id="14" name="Obraz 13">
            <a:extLst>
              <a:ext uri="{FF2B5EF4-FFF2-40B4-BE49-F238E27FC236}">
                <a16:creationId xmlns:a16="http://schemas.microsoft.com/office/drawing/2014/main" id="{6D03A82A-162B-4753-A041-7F15BDCF683A}"/>
              </a:ext>
            </a:extLst>
          </p:cNvPr>
          <p:cNvPicPr>
            <a:picLocks noChangeAspect="1"/>
          </p:cNvPicPr>
          <p:nvPr/>
        </p:nvPicPr>
        <p:blipFill>
          <a:blip r:embed="rId8"/>
          <a:stretch>
            <a:fillRect/>
          </a:stretch>
        </p:blipFill>
        <p:spPr>
          <a:xfrm>
            <a:off x="-1" y="4507109"/>
            <a:ext cx="1399939" cy="1415380"/>
          </a:xfrm>
          <a:prstGeom prst="rect">
            <a:avLst/>
          </a:prstGeom>
        </p:spPr>
      </p:pic>
    </p:spTree>
    <p:extLst>
      <p:ext uri="{BB962C8B-B14F-4D97-AF65-F5344CB8AC3E}">
        <p14:creationId xmlns:p14="http://schemas.microsoft.com/office/powerpoint/2010/main" val="304993464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Prostokąt 11">
            <a:extLst>
              <a:ext uri="{FF2B5EF4-FFF2-40B4-BE49-F238E27FC236}">
                <a16:creationId xmlns:a16="http://schemas.microsoft.com/office/drawing/2014/main" id="{11B264B3-C1D9-465F-88FF-AFD9F57F82BA}"/>
              </a:ext>
            </a:extLst>
          </p:cNvPr>
          <p:cNvSpPr/>
          <p:nvPr/>
        </p:nvSpPr>
        <p:spPr>
          <a:xfrm>
            <a:off x="-314325" y="1251958"/>
            <a:ext cx="5248275" cy="456781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pl-PL"/>
          </a:p>
        </p:txBody>
      </p:sp>
      <p:sp>
        <p:nvSpPr>
          <p:cNvPr id="5" name="pole tekstowe 4">
            <a:extLst>
              <a:ext uri="{FF2B5EF4-FFF2-40B4-BE49-F238E27FC236}">
                <a16:creationId xmlns:a16="http://schemas.microsoft.com/office/drawing/2014/main" id="{D005DA3D-63ED-40B7-9B08-8CAB15D7041B}"/>
              </a:ext>
            </a:extLst>
          </p:cNvPr>
          <p:cNvSpPr txBox="1"/>
          <p:nvPr/>
        </p:nvSpPr>
        <p:spPr>
          <a:xfrm>
            <a:off x="438886" y="20852"/>
            <a:ext cx="7391400" cy="1231106"/>
          </a:xfrm>
          <a:prstGeom prst="rect">
            <a:avLst/>
          </a:prstGeom>
          <a:noFill/>
        </p:spPr>
        <p:txBody>
          <a:bodyPr wrap="square" rtlCol="0">
            <a:spAutoFit/>
          </a:bodyPr>
          <a:lstStyle/>
          <a:p>
            <a:r>
              <a:rPr lang="pl-PL" sz="2800" b="1" dirty="0"/>
              <a:t>Wsparcie działań w miastach w ramach polityki spójności na lata 2021-2027</a:t>
            </a:r>
            <a:br>
              <a:rPr lang="pl-PL" dirty="0"/>
            </a:br>
            <a:endParaRPr lang="pl-PL" dirty="0"/>
          </a:p>
        </p:txBody>
      </p:sp>
      <p:pic>
        <p:nvPicPr>
          <p:cNvPr id="9" name="Obraz 8">
            <a:extLst>
              <a:ext uri="{FF2B5EF4-FFF2-40B4-BE49-F238E27FC236}">
                <a16:creationId xmlns:a16="http://schemas.microsoft.com/office/drawing/2014/main" id="{AFA8C408-13AD-4937-AC08-A359A46C611A}"/>
              </a:ext>
            </a:extLst>
          </p:cNvPr>
          <p:cNvPicPr>
            <a:picLocks noChangeAspect="1"/>
          </p:cNvPicPr>
          <p:nvPr/>
        </p:nvPicPr>
        <p:blipFill>
          <a:blip r:embed="rId3"/>
          <a:stretch>
            <a:fillRect/>
          </a:stretch>
        </p:blipFill>
        <p:spPr>
          <a:xfrm>
            <a:off x="438886" y="1502569"/>
            <a:ext cx="2930311" cy="964406"/>
          </a:xfrm>
          <a:prstGeom prst="rect">
            <a:avLst/>
          </a:prstGeom>
          <a:ln>
            <a:noFill/>
          </a:ln>
          <a:effectLst>
            <a:outerShdw blurRad="190500" algn="tl" rotWithShape="0">
              <a:srgbClr val="000000">
                <a:alpha val="70000"/>
              </a:srgbClr>
            </a:outerShdw>
          </a:effectLst>
        </p:spPr>
      </p:pic>
      <p:pic>
        <p:nvPicPr>
          <p:cNvPr id="11" name="Obraz 10">
            <a:extLst>
              <a:ext uri="{FF2B5EF4-FFF2-40B4-BE49-F238E27FC236}">
                <a16:creationId xmlns:a16="http://schemas.microsoft.com/office/drawing/2014/main" id="{B5C88BE8-547B-4818-9228-793572CC0AC7}"/>
              </a:ext>
            </a:extLst>
          </p:cNvPr>
          <p:cNvPicPr>
            <a:picLocks noChangeAspect="1"/>
          </p:cNvPicPr>
          <p:nvPr/>
        </p:nvPicPr>
        <p:blipFill>
          <a:blip r:embed="rId4"/>
          <a:stretch>
            <a:fillRect/>
          </a:stretch>
        </p:blipFill>
        <p:spPr>
          <a:xfrm>
            <a:off x="1904041" y="2806419"/>
            <a:ext cx="2359547" cy="988828"/>
          </a:xfrm>
          <a:prstGeom prst="rect">
            <a:avLst/>
          </a:prstGeom>
          <a:ln>
            <a:noFill/>
          </a:ln>
          <a:effectLst>
            <a:outerShdw blurRad="190500" algn="tl" rotWithShape="0">
              <a:srgbClr val="000000">
                <a:alpha val="70000"/>
              </a:srgbClr>
            </a:outerShdw>
          </a:effectLst>
        </p:spPr>
      </p:pic>
      <p:pic>
        <p:nvPicPr>
          <p:cNvPr id="14" name="Obraz 13">
            <a:extLst>
              <a:ext uri="{FF2B5EF4-FFF2-40B4-BE49-F238E27FC236}">
                <a16:creationId xmlns:a16="http://schemas.microsoft.com/office/drawing/2014/main" id="{6CC44D40-0DB5-4C5A-AB84-85F4F357C62C}"/>
              </a:ext>
            </a:extLst>
          </p:cNvPr>
          <p:cNvPicPr>
            <a:picLocks noChangeAspect="1"/>
          </p:cNvPicPr>
          <p:nvPr/>
        </p:nvPicPr>
        <p:blipFill>
          <a:blip r:embed="rId5"/>
          <a:stretch>
            <a:fillRect/>
          </a:stretch>
        </p:blipFill>
        <p:spPr>
          <a:xfrm>
            <a:off x="269765" y="4134691"/>
            <a:ext cx="3099432" cy="1358824"/>
          </a:xfrm>
          <a:prstGeom prst="rect">
            <a:avLst/>
          </a:prstGeom>
          <a:ln>
            <a:noFill/>
          </a:ln>
          <a:effectLst>
            <a:outerShdw blurRad="190500" algn="tl" rotWithShape="0">
              <a:srgbClr val="000000">
                <a:alpha val="70000"/>
              </a:srgbClr>
            </a:outerShdw>
          </a:effectLst>
        </p:spPr>
      </p:pic>
      <p:sp>
        <p:nvSpPr>
          <p:cNvPr id="15" name="pole tekstowe 14">
            <a:extLst>
              <a:ext uri="{FF2B5EF4-FFF2-40B4-BE49-F238E27FC236}">
                <a16:creationId xmlns:a16="http://schemas.microsoft.com/office/drawing/2014/main" id="{DD0492E7-5BB5-40F9-8FBE-3472613E034A}"/>
              </a:ext>
            </a:extLst>
          </p:cNvPr>
          <p:cNvSpPr txBox="1"/>
          <p:nvPr/>
        </p:nvSpPr>
        <p:spPr>
          <a:xfrm>
            <a:off x="5178496" y="1147619"/>
            <a:ext cx="3123096" cy="1015663"/>
          </a:xfrm>
          <a:prstGeom prst="rect">
            <a:avLst/>
          </a:prstGeom>
          <a:solidFill>
            <a:schemeClr val="bg1"/>
          </a:solidFill>
        </p:spPr>
        <p:txBody>
          <a:bodyPr wrap="square" rtlCol="0">
            <a:spAutoFit/>
          </a:bodyPr>
          <a:lstStyle/>
          <a:p>
            <a:r>
              <a:rPr lang="pl-PL" sz="6000" dirty="0">
                <a:solidFill>
                  <a:schemeClr val="tx2"/>
                </a:solidFill>
              </a:rPr>
              <a:t>8%</a:t>
            </a:r>
            <a:r>
              <a:rPr lang="pl-PL" sz="6000" dirty="0"/>
              <a:t> </a:t>
            </a:r>
            <a:r>
              <a:rPr lang="pl-PL" dirty="0"/>
              <a:t>EFFR na miasta</a:t>
            </a:r>
          </a:p>
        </p:txBody>
      </p:sp>
      <p:sp>
        <p:nvSpPr>
          <p:cNvPr id="16" name="pole tekstowe 15">
            <a:extLst>
              <a:ext uri="{FF2B5EF4-FFF2-40B4-BE49-F238E27FC236}">
                <a16:creationId xmlns:a16="http://schemas.microsoft.com/office/drawing/2014/main" id="{2FC0152B-D1CB-4A05-9786-8864CE386803}"/>
              </a:ext>
            </a:extLst>
          </p:cNvPr>
          <p:cNvSpPr txBox="1"/>
          <p:nvPr/>
        </p:nvSpPr>
        <p:spPr>
          <a:xfrm>
            <a:off x="6686550" y="2285170"/>
            <a:ext cx="5066564" cy="1015663"/>
          </a:xfrm>
          <a:prstGeom prst="rect">
            <a:avLst/>
          </a:prstGeom>
          <a:noFill/>
        </p:spPr>
        <p:txBody>
          <a:bodyPr wrap="square" rtlCol="0">
            <a:spAutoFit/>
          </a:bodyPr>
          <a:lstStyle/>
          <a:p>
            <a:r>
              <a:rPr lang="pl-PL" sz="6000" dirty="0">
                <a:solidFill>
                  <a:schemeClr val="tx2"/>
                </a:solidFill>
              </a:rPr>
              <a:t>2 mld € </a:t>
            </a:r>
            <a:r>
              <a:rPr lang="pl-PL" dirty="0"/>
              <a:t>z FENIKS na miasta</a:t>
            </a:r>
          </a:p>
        </p:txBody>
      </p:sp>
      <p:sp>
        <p:nvSpPr>
          <p:cNvPr id="17" name="pole tekstowe 16">
            <a:extLst>
              <a:ext uri="{FF2B5EF4-FFF2-40B4-BE49-F238E27FC236}">
                <a16:creationId xmlns:a16="http://schemas.microsoft.com/office/drawing/2014/main" id="{55A3BF23-838E-44E9-83A1-F2BC211EDB44}"/>
              </a:ext>
            </a:extLst>
          </p:cNvPr>
          <p:cNvSpPr txBox="1"/>
          <p:nvPr/>
        </p:nvSpPr>
        <p:spPr>
          <a:xfrm>
            <a:off x="5422754" y="3489944"/>
            <a:ext cx="5757676" cy="1015663"/>
          </a:xfrm>
          <a:prstGeom prst="rect">
            <a:avLst/>
          </a:prstGeom>
          <a:noFill/>
        </p:spPr>
        <p:txBody>
          <a:bodyPr wrap="square" rtlCol="0">
            <a:spAutoFit/>
          </a:bodyPr>
          <a:lstStyle/>
          <a:p>
            <a:r>
              <a:rPr lang="pl-PL" sz="6000" dirty="0">
                <a:solidFill>
                  <a:schemeClr val="tx2"/>
                </a:solidFill>
              </a:rPr>
              <a:t>675 mln € </a:t>
            </a:r>
            <a:r>
              <a:rPr lang="pl-PL" dirty="0"/>
              <a:t>z FEPW na miasta</a:t>
            </a:r>
          </a:p>
        </p:txBody>
      </p:sp>
      <p:sp>
        <p:nvSpPr>
          <p:cNvPr id="19" name="pole tekstowe 18">
            <a:extLst>
              <a:ext uri="{FF2B5EF4-FFF2-40B4-BE49-F238E27FC236}">
                <a16:creationId xmlns:a16="http://schemas.microsoft.com/office/drawing/2014/main" id="{58EE38B7-C1B2-4492-AEAF-49307B6DFDD0}"/>
              </a:ext>
            </a:extLst>
          </p:cNvPr>
          <p:cNvSpPr txBox="1"/>
          <p:nvPr/>
        </p:nvSpPr>
        <p:spPr>
          <a:xfrm>
            <a:off x="5273747" y="4694718"/>
            <a:ext cx="5490976" cy="1015663"/>
          </a:xfrm>
          <a:prstGeom prst="rect">
            <a:avLst/>
          </a:prstGeom>
          <a:noFill/>
        </p:spPr>
        <p:txBody>
          <a:bodyPr wrap="square" rtlCol="0">
            <a:spAutoFit/>
          </a:bodyPr>
          <a:lstStyle/>
          <a:p>
            <a:r>
              <a:rPr lang="pl-PL" sz="6000" dirty="0">
                <a:solidFill>
                  <a:schemeClr val="tx2"/>
                </a:solidFill>
              </a:rPr>
              <a:t>7,9 mld € </a:t>
            </a:r>
            <a:r>
              <a:rPr lang="pl-PL" dirty="0"/>
              <a:t>z RPO na miasta</a:t>
            </a:r>
          </a:p>
        </p:txBody>
      </p:sp>
    </p:spTree>
    <p:extLst>
      <p:ext uri="{BB962C8B-B14F-4D97-AF65-F5344CB8AC3E}">
        <p14:creationId xmlns:p14="http://schemas.microsoft.com/office/powerpoint/2010/main" val="10804081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ytuł 4">
            <a:extLst>
              <a:ext uri="{FF2B5EF4-FFF2-40B4-BE49-F238E27FC236}">
                <a16:creationId xmlns:a16="http://schemas.microsoft.com/office/drawing/2014/main" id="{15AFE281-A207-4513-B6FF-2F7E85CCC6E0}"/>
              </a:ext>
            </a:extLst>
          </p:cNvPr>
          <p:cNvSpPr>
            <a:spLocks noGrp="1"/>
          </p:cNvSpPr>
          <p:nvPr>
            <p:ph type="ctrTitle"/>
          </p:nvPr>
        </p:nvSpPr>
        <p:spPr>
          <a:xfrm>
            <a:off x="1179320" y="1155032"/>
            <a:ext cx="9833360" cy="1331494"/>
          </a:xfrm>
        </p:spPr>
        <p:txBody>
          <a:bodyPr>
            <a:normAutofit/>
          </a:bodyPr>
          <a:lstStyle/>
          <a:p>
            <a:r>
              <a:rPr lang="pl-PL" dirty="0"/>
              <a:t>Działania podejmowane na rzecz miast średnich i małych przez MFiPR</a:t>
            </a:r>
          </a:p>
        </p:txBody>
      </p:sp>
      <p:sp>
        <p:nvSpPr>
          <p:cNvPr id="6" name="Podtytuł 5">
            <a:extLst>
              <a:ext uri="{FF2B5EF4-FFF2-40B4-BE49-F238E27FC236}">
                <a16:creationId xmlns:a16="http://schemas.microsoft.com/office/drawing/2014/main" id="{D3EDB618-D497-4E8D-9BB4-B9B7734D4795}"/>
              </a:ext>
            </a:extLst>
          </p:cNvPr>
          <p:cNvSpPr>
            <a:spLocks noGrp="1"/>
          </p:cNvSpPr>
          <p:nvPr>
            <p:ph type="subTitle" idx="1"/>
          </p:nvPr>
        </p:nvSpPr>
        <p:spPr>
          <a:xfrm>
            <a:off x="1179321" y="2662988"/>
            <a:ext cx="9833360" cy="3240507"/>
          </a:xfrm>
        </p:spPr>
        <p:txBody>
          <a:bodyPr/>
          <a:lstStyle/>
          <a:p>
            <a:pPr marL="457200" indent="-457200" algn="l">
              <a:buFont typeface="+mj-lt"/>
              <a:buAutoNum type="arabicPeriod"/>
            </a:pPr>
            <a:r>
              <a:rPr lang="pl-PL" sz="2800" dirty="0"/>
              <a:t>Partnerska Inicjatywa Miast</a:t>
            </a:r>
          </a:p>
          <a:p>
            <a:pPr marL="457200" indent="-457200" algn="l">
              <a:buFont typeface="+mj-lt"/>
              <a:buAutoNum type="arabicPeriod"/>
            </a:pPr>
            <a:r>
              <a:rPr lang="pl-PL" sz="2800" dirty="0"/>
              <a:t>Centrum Wsparcia Doradczego</a:t>
            </a:r>
          </a:p>
          <a:p>
            <a:pPr marL="457200" indent="-457200" algn="l">
              <a:buFont typeface="+mj-lt"/>
              <a:buAutoNum type="arabicPeriod"/>
            </a:pPr>
            <a:r>
              <a:rPr lang="pl-PL" sz="2800" dirty="0"/>
              <a:t>Program Rozwój lokalny</a:t>
            </a:r>
          </a:p>
          <a:p>
            <a:pPr marL="457200" indent="-457200" algn="l">
              <a:buFont typeface="+mj-lt"/>
              <a:buAutoNum type="arabicPeriod"/>
            </a:pPr>
            <a:r>
              <a:rPr lang="pl-PL" sz="2800" b="1" dirty="0">
                <a:ea typeface="Calibri" panose="020F0502020204030204" pitchFamily="34" charset="0"/>
                <a:cs typeface="Times New Roman" panose="02020603050405020304" pitchFamily="18" charset="0"/>
              </a:rPr>
              <a:t>Regiony Rewitalizacji  jako inicjatywa wsparcia rewitalizacji  w Polsce</a:t>
            </a:r>
          </a:p>
          <a:p>
            <a:pPr marL="457200" indent="-457200" algn="l">
              <a:buFont typeface="+mj-lt"/>
              <a:buAutoNum type="arabicPeriod"/>
            </a:pPr>
            <a:r>
              <a:rPr lang="pl-PL" sz="2800" dirty="0" err="1">
                <a:cs typeface="Times New Roman" panose="02020603050405020304" pitchFamily="18" charset="0"/>
              </a:rPr>
              <a:t>UrbanLabs</a:t>
            </a:r>
            <a:r>
              <a:rPr lang="pl-PL" sz="2800" dirty="0">
                <a:cs typeface="Times New Roman" panose="02020603050405020304" pitchFamily="18" charset="0"/>
              </a:rPr>
              <a:t> – laboratoria miejskie</a:t>
            </a:r>
          </a:p>
          <a:p>
            <a:pPr marL="457200" indent="-457200" algn="l">
              <a:buFont typeface="+mj-lt"/>
              <a:buAutoNum type="arabicPeriod"/>
            </a:pPr>
            <a:r>
              <a:rPr lang="pl-PL" sz="2800" dirty="0">
                <a:cs typeface="Times New Roman" panose="02020603050405020304" pitchFamily="18" charset="0"/>
              </a:rPr>
              <a:t>Human Smart </a:t>
            </a:r>
            <a:r>
              <a:rPr lang="pl-PL" sz="2800" dirty="0" err="1">
                <a:cs typeface="Times New Roman" panose="02020603050405020304" pitchFamily="18" charset="0"/>
              </a:rPr>
              <a:t>Cities</a:t>
            </a:r>
            <a:r>
              <a:rPr lang="pl-PL" sz="2800" dirty="0">
                <a:cs typeface="Times New Roman" panose="02020603050405020304" pitchFamily="18" charset="0"/>
              </a:rPr>
              <a:t>. </a:t>
            </a:r>
            <a:r>
              <a:rPr lang="pl-PL" sz="2800" i="1" dirty="0">
                <a:cs typeface="Times New Roman" panose="02020603050405020304" pitchFamily="18" charset="0"/>
              </a:rPr>
              <a:t>Inteligentne miasta współtworzone przez mieszkańców </a:t>
            </a:r>
          </a:p>
          <a:p>
            <a:pPr marL="457200" indent="-457200" algn="l">
              <a:buFont typeface="+mj-lt"/>
              <a:buAutoNum type="arabicPeriod"/>
            </a:pPr>
            <a:endParaRPr lang="pl-PL" sz="2800" dirty="0">
              <a:cs typeface="Times New Roman" panose="02020603050405020304" pitchFamily="18" charset="0"/>
            </a:endParaRPr>
          </a:p>
          <a:p>
            <a:pPr marL="457200" indent="-457200" algn="l">
              <a:buFont typeface="+mj-lt"/>
              <a:buAutoNum type="arabicPeriod"/>
            </a:pPr>
            <a:endParaRPr lang="pl-PL" sz="2800" b="1" dirty="0">
              <a:ea typeface="Calibri" panose="020F0502020204030204" pitchFamily="34" charset="0"/>
              <a:cs typeface="Times New Roman" panose="02020603050405020304" pitchFamily="18" charset="0"/>
            </a:endParaRPr>
          </a:p>
          <a:p>
            <a:pPr marL="457200" indent="-457200" algn="l">
              <a:buFont typeface="+mj-lt"/>
              <a:buAutoNum type="arabicPeriod"/>
            </a:pPr>
            <a:endParaRPr lang="pl-PL" sz="2800" dirty="0"/>
          </a:p>
          <a:p>
            <a:pPr marL="457200" indent="-457200" algn="l">
              <a:buFont typeface="+mj-lt"/>
              <a:buAutoNum type="arabicPeriod"/>
            </a:pPr>
            <a:endParaRPr lang="pl-PL" dirty="0"/>
          </a:p>
        </p:txBody>
      </p:sp>
    </p:spTree>
    <p:extLst>
      <p:ext uri="{BB962C8B-B14F-4D97-AF65-F5344CB8AC3E}">
        <p14:creationId xmlns:p14="http://schemas.microsoft.com/office/powerpoint/2010/main" val="86388927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a:off x="0" y="2626516"/>
            <a:ext cx="12853643" cy="0"/>
          </a:xfrm>
          <a:prstGeom prst="line">
            <a:avLst/>
          </a:prstGeom>
          <a:ln w="38100" cap="rnd">
            <a:solidFill>
              <a:srgbClr val="FF0000"/>
            </a:solidFill>
            <a:prstDash val="sysDash"/>
            <a:headEnd type="none" w="sm" len="sm"/>
            <a:tailEnd type="none" w="sm" len="sm"/>
          </a:ln>
        </p:spPr>
      </p:sp>
      <p:grpSp>
        <p:nvGrpSpPr>
          <p:cNvPr id="3" name="Group 3"/>
          <p:cNvGrpSpPr/>
          <p:nvPr/>
        </p:nvGrpSpPr>
        <p:grpSpPr>
          <a:xfrm>
            <a:off x="-660400" y="4555253"/>
            <a:ext cx="19994165" cy="2978823"/>
            <a:chOff x="0" y="0"/>
            <a:chExt cx="10145187" cy="1511477"/>
          </a:xfrm>
        </p:grpSpPr>
        <p:sp>
          <p:nvSpPr>
            <p:cNvPr id="4" name="Freeform 4"/>
            <p:cNvSpPr/>
            <p:nvPr/>
          </p:nvSpPr>
          <p:spPr>
            <a:xfrm>
              <a:off x="0" y="0"/>
              <a:ext cx="10145188" cy="1511477"/>
            </a:xfrm>
            <a:custGeom>
              <a:avLst/>
              <a:gdLst/>
              <a:ahLst/>
              <a:cxnLst/>
              <a:rect l="l" t="t" r="r" b="b"/>
              <a:pathLst>
                <a:path w="10145188" h="1511477">
                  <a:moveTo>
                    <a:pt x="0" y="0"/>
                  </a:moveTo>
                  <a:lnTo>
                    <a:pt x="10145188" y="0"/>
                  </a:lnTo>
                  <a:lnTo>
                    <a:pt x="10145188" y="1511477"/>
                  </a:lnTo>
                  <a:lnTo>
                    <a:pt x="0" y="1511477"/>
                  </a:lnTo>
                  <a:close/>
                </a:path>
              </a:pathLst>
            </a:custGeom>
            <a:solidFill>
              <a:schemeClr val="tx2"/>
            </a:solidFill>
          </p:spPr>
        </p:sp>
      </p:grpSp>
      <p:sp>
        <p:nvSpPr>
          <p:cNvPr id="5" name="AutoShape 5"/>
          <p:cNvSpPr/>
          <p:nvPr/>
        </p:nvSpPr>
        <p:spPr>
          <a:xfrm>
            <a:off x="-330822" y="4542553"/>
            <a:ext cx="12853643" cy="0"/>
          </a:xfrm>
          <a:prstGeom prst="line">
            <a:avLst/>
          </a:prstGeom>
          <a:ln w="38100" cap="rnd">
            <a:solidFill>
              <a:srgbClr val="0F3F93"/>
            </a:solidFill>
            <a:prstDash val="sysDash"/>
            <a:headEnd type="none" w="sm" len="sm"/>
            <a:tailEnd type="none" w="sm" len="sm"/>
          </a:ln>
        </p:spPr>
      </p:sp>
      <p:grpSp>
        <p:nvGrpSpPr>
          <p:cNvPr id="6" name="Group 6"/>
          <p:cNvGrpSpPr/>
          <p:nvPr/>
        </p:nvGrpSpPr>
        <p:grpSpPr>
          <a:xfrm>
            <a:off x="-983227" y="1"/>
            <a:ext cx="19994165" cy="1523607"/>
            <a:chOff x="0" y="0"/>
            <a:chExt cx="10145187" cy="773090"/>
          </a:xfrm>
          <a:solidFill>
            <a:schemeClr val="tx2"/>
          </a:solidFill>
        </p:grpSpPr>
        <p:sp>
          <p:nvSpPr>
            <p:cNvPr id="7" name="Freeform 7"/>
            <p:cNvSpPr/>
            <p:nvPr/>
          </p:nvSpPr>
          <p:spPr>
            <a:xfrm>
              <a:off x="0" y="0"/>
              <a:ext cx="10145188" cy="773090"/>
            </a:xfrm>
            <a:custGeom>
              <a:avLst/>
              <a:gdLst/>
              <a:ahLst/>
              <a:cxnLst/>
              <a:rect l="l" t="t" r="r" b="b"/>
              <a:pathLst>
                <a:path w="10145188" h="773090">
                  <a:moveTo>
                    <a:pt x="0" y="0"/>
                  </a:moveTo>
                  <a:lnTo>
                    <a:pt x="10145188" y="0"/>
                  </a:lnTo>
                  <a:lnTo>
                    <a:pt x="10145188" y="773090"/>
                  </a:lnTo>
                  <a:lnTo>
                    <a:pt x="0" y="773090"/>
                  </a:lnTo>
                  <a:close/>
                </a:path>
              </a:pathLst>
            </a:custGeom>
            <a:grpFill/>
          </p:spPr>
        </p:sp>
      </p:grpSp>
      <p:sp>
        <p:nvSpPr>
          <p:cNvPr id="8" name="AutoShape 8"/>
          <p:cNvSpPr/>
          <p:nvPr/>
        </p:nvSpPr>
        <p:spPr>
          <a:xfrm>
            <a:off x="-450280" y="1498207"/>
            <a:ext cx="12853643" cy="0"/>
          </a:xfrm>
          <a:prstGeom prst="line">
            <a:avLst/>
          </a:prstGeom>
          <a:ln w="38100" cap="rnd">
            <a:solidFill>
              <a:srgbClr val="0F3F93"/>
            </a:solidFill>
            <a:prstDash val="sysDash"/>
            <a:headEnd type="none" w="sm" len="sm"/>
            <a:tailEnd type="none" w="sm" len="sm"/>
          </a:ln>
        </p:spPr>
      </p:sp>
      <p:sp>
        <p:nvSpPr>
          <p:cNvPr id="15" name="AutoShape 15"/>
          <p:cNvSpPr/>
          <p:nvPr/>
        </p:nvSpPr>
        <p:spPr>
          <a:xfrm>
            <a:off x="-330822" y="5811535"/>
            <a:ext cx="12853643" cy="0"/>
          </a:xfrm>
          <a:prstGeom prst="line">
            <a:avLst/>
          </a:prstGeom>
          <a:ln w="38100" cap="rnd">
            <a:solidFill>
              <a:srgbClr val="FF0000"/>
            </a:solidFill>
            <a:prstDash val="sysDash"/>
            <a:headEnd type="none" w="sm" len="sm"/>
            <a:tailEnd type="none" w="sm" len="sm"/>
          </a:ln>
        </p:spPr>
        <p:txBody>
          <a:bodyPr/>
          <a:lstStyle/>
          <a:p>
            <a:pPr defTabSz="609630"/>
            <a:endParaRPr lang="pl-PL" sz="1200">
              <a:solidFill>
                <a:prstClr val="black"/>
              </a:solidFill>
              <a:latin typeface="Calibri"/>
            </a:endParaRPr>
          </a:p>
        </p:txBody>
      </p:sp>
      <p:sp>
        <p:nvSpPr>
          <p:cNvPr id="17" name="AutoShape 17"/>
          <p:cNvSpPr/>
          <p:nvPr/>
        </p:nvSpPr>
        <p:spPr>
          <a:xfrm rot="-5400000">
            <a:off x="4394406" y="5177044"/>
            <a:ext cx="1294382" cy="0"/>
          </a:xfrm>
          <a:prstGeom prst="line">
            <a:avLst/>
          </a:prstGeom>
          <a:ln w="38100" cap="rnd">
            <a:solidFill>
              <a:srgbClr val="FF0000"/>
            </a:solidFill>
            <a:prstDash val="sysDash"/>
            <a:headEnd type="none" w="sm" len="sm"/>
            <a:tailEnd type="none" w="sm" len="sm"/>
          </a:ln>
        </p:spPr>
      </p:sp>
      <p:sp>
        <p:nvSpPr>
          <p:cNvPr id="18" name="AutoShape 18"/>
          <p:cNvSpPr/>
          <p:nvPr/>
        </p:nvSpPr>
        <p:spPr>
          <a:xfrm rot="-5400000">
            <a:off x="8101814" y="5189744"/>
            <a:ext cx="1268982" cy="0"/>
          </a:xfrm>
          <a:prstGeom prst="line">
            <a:avLst/>
          </a:prstGeom>
          <a:ln w="38100" cap="rnd">
            <a:solidFill>
              <a:srgbClr val="FF0000"/>
            </a:solidFill>
            <a:prstDash val="sysDash"/>
            <a:headEnd type="none" w="sm" len="sm"/>
            <a:tailEnd type="none" w="sm" len="sm"/>
          </a:ln>
        </p:spPr>
      </p:sp>
      <p:sp>
        <p:nvSpPr>
          <p:cNvPr id="19" name="AutoShape 19"/>
          <p:cNvSpPr/>
          <p:nvPr/>
        </p:nvSpPr>
        <p:spPr>
          <a:xfrm rot="-5400000">
            <a:off x="1073255" y="5140877"/>
            <a:ext cx="1222049" cy="0"/>
          </a:xfrm>
          <a:prstGeom prst="line">
            <a:avLst/>
          </a:prstGeom>
          <a:ln w="38100" cap="rnd">
            <a:solidFill>
              <a:srgbClr val="FF0000"/>
            </a:solidFill>
            <a:prstDash val="sysDash"/>
            <a:headEnd type="none" w="sm" len="sm"/>
            <a:tailEnd type="none" w="sm" len="sm"/>
          </a:ln>
        </p:spPr>
      </p:sp>
      <p:pic>
        <p:nvPicPr>
          <p:cNvPr id="21" name="Picture 21"/>
          <p:cNvPicPr>
            <a:picLocks noChangeAspect="1"/>
          </p:cNvPicPr>
          <p:nvPr/>
        </p:nvPicPr>
        <p:blipFill>
          <a:blip r:embed="rId3"/>
          <a:srcRect/>
          <a:stretch>
            <a:fillRect/>
          </a:stretch>
        </p:blipFill>
        <p:spPr>
          <a:xfrm>
            <a:off x="9073902" y="1529932"/>
            <a:ext cx="2490715" cy="1081014"/>
          </a:xfrm>
          <a:prstGeom prst="rect">
            <a:avLst/>
          </a:prstGeom>
        </p:spPr>
      </p:pic>
      <p:pic>
        <p:nvPicPr>
          <p:cNvPr id="22" name="Picture 22"/>
          <p:cNvPicPr>
            <a:picLocks noChangeAspect="1"/>
          </p:cNvPicPr>
          <p:nvPr/>
        </p:nvPicPr>
        <p:blipFill>
          <a:blip r:embed="rId4"/>
          <a:srcRect r="17268"/>
          <a:stretch>
            <a:fillRect/>
          </a:stretch>
        </p:blipFill>
        <p:spPr>
          <a:xfrm>
            <a:off x="993142" y="1531691"/>
            <a:ext cx="1548781" cy="1052603"/>
          </a:xfrm>
          <a:prstGeom prst="rect">
            <a:avLst/>
          </a:prstGeom>
        </p:spPr>
      </p:pic>
      <p:sp>
        <p:nvSpPr>
          <p:cNvPr id="26" name="AutoShape 26"/>
          <p:cNvSpPr/>
          <p:nvPr/>
        </p:nvSpPr>
        <p:spPr>
          <a:xfrm rot="-5429848" flipV="1">
            <a:off x="7295021" y="2089644"/>
            <a:ext cx="1094397" cy="21080"/>
          </a:xfrm>
          <a:prstGeom prst="line">
            <a:avLst/>
          </a:prstGeom>
          <a:ln w="38100" cap="rnd">
            <a:solidFill>
              <a:srgbClr val="FF0000"/>
            </a:solidFill>
            <a:prstDash val="sysDash"/>
            <a:headEnd type="none" w="sm" len="sm"/>
            <a:tailEnd type="none" w="sm" len="sm"/>
          </a:ln>
        </p:spPr>
      </p:sp>
      <p:pic>
        <p:nvPicPr>
          <p:cNvPr id="28" name="Picture 28"/>
          <p:cNvPicPr>
            <a:picLocks noChangeAspect="1"/>
          </p:cNvPicPr>
          <p:nvPr/>
        </p:nvPicPr>
        <p:blipFill>
          <a:blip r:embed="rId5"/>
          <a:srcRect/>
          <a:stretch>
            <a:fillRect/>
          </a:stretch>
        </p:blipFill>
        <p:spPr>
          <a:xfrm>
            <a:off x="4332361" y="1060665"/>
            <a:ext cx="2808027" cy="1985509"/>
          </a:xfrm>
          <a:prstGeom prst="rect">
            <a:avLst/>
          </a:prstGeom>
        </p:spPr>
      </p:pic>
      <p:sp>
        <p:nvSpPr>
          <p:cNvPr id="29" name="TextBox 29"/>
          <p:cNvSpPr txBox="1"/>
          <p:nvPr/>
        </p:nvSpPr>
        <p:spPr>
          <a:xfrm>
            <a:off x="1894645" y="2770506"/>
            <a:ext cx="2814109" cy="1002775"/>
          </a:xfrm>
          <a:prstGeom prst="rect">
            <a:avLst/>
          </a:prstGeom>
        </p:spPr>
        <p:txBody>
          <a:bodyPr lIns="0" tIns="0" rIns="0" bIns="0" rtlCol="0" anchor="t">
            <a:spAutoFit/>
          </a:bodyPr>
          <a:lstStyle/>
          <a:p>
            <a:pPr marL="302275" lvl="1" indent="-151138" defTabSz="609630">
              <a:lnSpc>
                <a:spcPts val="1960"/>
              </a:lnSpc>
              <a:buFont typeface="Arial"/>
              <a:buChar char="•"/>
            </a:pPr>
            <a:r>
              <a:rPr lang="en-US" sz="1400" dirty="0" err="1">
                <a:solidFill>
                  <a:srgbClr val="000000"/>
                </a:solidFill>
                <a:latin typeface="Now"/>
              </a:rPr>
              <a:t>poprawa</a:t>
            </a:r>
            <a:r>
              <a:rPr lang="en-US" sz="1400" dirty="0">
                <a:solidFill>
                  <a:srgbClr val="000000"/>
                </a:solidFill>
                <a:latin typeface="Now"/>
              </a:rPr>
              <a:t> </a:t>
            </a:r>
            <a:r>
              <a:rPr lang="en-US" sz="1400" dirty="0" err="1">
                <a:solidFill>
                  <a:srgbClr val="000000"/>
                </a:solidFill>
                <a:latin typeface="Now"/>
              </a:rPr>
              <a:t>jakości</a:t>
            </a:r>
            <a:r>
              <a:rPr lang="en-US" sz="1400" dirty="0">
                <a:solidFill>
                  <a:srgbClr val="000000"/>
                </a:solidFill>
                <a:latin typeface="Now"/>
              </a:rPr>
              <a:t> </a:t>
            </a:r>
            <a:r>
              <a:rPr lang="en-US" sz="1400" dirty="0" err="1">
                <a:solidFill>
                  <a:srgbClr val="000000"/>
                </a:solidFill>
                <a:latin typeface="Now"/>
              </a:rPr>
              <a:t>środowiska</a:t>
            </a:r>
            <a:r>
              <a:rPr lang="en-US" sz="1400" dirty="0">
                <a:solidFill>
                  <a:srgbClr val="000000"/>
                </a:solidFill>
                <a:latin typeface="Now"/>
              </a:rPr>
              <a:t> </a:t>
            </a:r>
            <a:r>
              <a:rPr lang="en-US" sz="1400" dirty="0" err="1">
                <a:solidFill>
                  <a:srgbClr val="000000"/>
                </a:solidFill>
                <a:latin typeface="Now"/>
              </a:rPr>
              <a:t>przyrodniczego</a:t>
            </a:r>
            <a:r>
              <a:rPr lang="en-US" sz="1400" dirty="0">
                <a:solidFill>
                  <a:srgbClr val="000000"/>
                </a:solidFill>
                <a:latin typeface="Now"/>
              </a:rPr>
              <a:t> w </a:t>
            </a:r>
            <a:r>
              <a:rPr lang="en-US" sz="1400" dirty="0" err="1">
                <a:solidFill>
                  <a:srgbClr val="000000"/>
                </a:solidFill>
                <a:latin typeface="Now"/>
              </a:rPr>
              <a:t>miastach</a:t>
            </a:r>
            <a:r>
              <a:rPr lang="en-US" sz="1400" dirty="0">
                <a:solidFill>
                  <a:srgbClr val="000000"/>
                </a:solidFill>
                <a:latin typeface="Now"/>
              </a:rPr>
              <a:t> </a:t>
            </a:r>
            <a:r>
              <a:rPr lang="en-US" sz="1400" dirty="0" err="1">
                <a:solidFill>
                  <a:srgbClr val="000000"/>
                </a:solidFill>
                <a:latin typeface="Now"/>
              </a:rPr>
              <a:t>i</a:t>
            </a:r>
            <a:r>
              <a:rPr lang="en-US" sz="1400" dirty="0">
                <a:solidFill>
                  <a:srgbClr val="000000"/>
                </a:solidFill>
                <a:latin typeface="Now"/>
              </a:rPr>
              <a:t> </a:t>
            </a:r>
            <a:r>
              <a:rPr lang="en-US" sz="1400" dirty="0" err="1">
                <a:solidFill>
                  <a:srgbClr val="000000"/>
                </a:solidFill>
                <a:latin typeface="Now"/>
              </a:rPr>
              <a:t>działania</a:t>
            </a:r>
            <a:r>
              <a:rPr lang="en-US" sz="1400" dirty="0">
                <a:solidFill>
                  <a:srgbClr val="000000"/>
                </a:solidFill>
                <a:latin typeface="Now"/>
              </a:rPr>
              <a:t> </a:t>
            </a:r>
            <a:r>
              <a:rPr lang="en-US" sz="1400" dirty="0" err="1">
                <a:solidFill>
                  <a:srgbClr val="000000"/>
                </a:solidFill>
                <a:latin typeface="Now"/>
              </a:rPr>
              <a:t>adaptacyjne</a:t>
            </a:r>
            <a:r>
              <a:rPr lang="en-US" sz="1400" dirty="0">
                <a:solidFill>
                  <a:srgbClr val="000000"/>
                </a:solidFill>
                <a:latin typeface="Now"/>
              </a:rPr>
              <a:t> </a:t>
            </a:r>
            <a:r>
              <a:rPr lang="en-US" sz="1400" dirty="0" err="1">
                <a:solidFill>
                  <a:srgbClr val="000000"/>
                </a:solidFill>
                <a:latin typeface="Now"/>
              </a:rPr>
              <a:t>wobec</a:t>
            </a:r>
            <a:r>
              <a:rPr lang="en-US" sz="1400" dirty="0">
                <a:solidFill>
                  <a:srgbClr val="000000"/>
                </a:solidFill>
                <a:latin typeface="Now"/>
              </a:rPr>
              <a:t> </a:t>
            </a:r>
            <a:r>
              <a:rPr lang="en-US" sz="1400" dirty="0" err="1">
                <a:solidFill>
                  <a:srgbClr val="000000"/>
                </a:solidFill>
                <a:latin typeface="Now"/>
              </a:rPr>
              <a:t>zmian</a:t>
            </a:r>
            <a:r>
              <a:rPr lang="en-US" sz="1400" dirty="0">
                <a:solidFill>
                  <a:srgbClr val="000000"/>
                </a:solidFill>
                <a:latin typeface="Now"/>
              </a:rPr>
              <a:t> </a:t>
            </a:r>
            <a:r>
              <a:rPr lang="en-US" sz="1400" dirty="0" err="1">
                <a:solidFill>
                  <a:srgbClr val="000000"/>
                </a:solidFill>
                <a:latin typeface="Now"/>
              </a:rPr>
              <a:t>klimatu</a:t>
            </a:r>
            <a:endParaRPr lang="en-US" sz="1400" dirty="0">
              <a:solidFill>
                <a:srgbClr val="000000"/>
              </a:solidFill>
              <a:latin typeface="Now"/>
            </a:endParaRPr>
          </a:p>
        </p:txBody>
      </p:sp>
      <p:sp>
        <p:nvSpPr>
          <p:cNvPr id="30" name="TextBox 30"/>
          <p:cNvSpPr txBox="1"/>
          <p:nvPr/>
        </p:nvSpPr>
        <p:spPr>
          <a:xfrm>
            <a:off x="9468099" y="3397250"/>
            <a:ext cx="1702320" cy="1002775"/>
          </a:xfrm>
          <a:prstGeom prst="rect">
            <a:avLst/>
          </a:prstGeom>
        </p:spPr>
        <p:txBody>
          <a:bodyPr lIns="0" tIns="0" rIns="0" bIns="0" rtlCol="0" anchor="t">
            <a:spAutoFit/>
          </a:bodyPr>
          <a:lstStyle/>
          <a:p>
            <a:pPr marL="302275" lvl="1" indent="-151138" defTabSz="609630">
              <a:lnSpc>
                <a:spcPts val="1960"/>
              </a:lnSpc>
              <a:buFont typeface="Arial"/>
              <a:buChar char="•"/>
            </a:pPr>
            <a:r>
              <a:rPr lang="en-US" sz="1400">
                <a:solidFill>
                  <a:srgbClr val="000000"/>
                </a:solidFill>
                <a:latin typeface="Now"/>
              </a:rPr>
              <a:t>promocja PPP w działaniach inwestycyjnych miast</a:t>
            </a:r>
          </a:p>
        </p:txBody>
      </p:sp>
      <p:sp>
        <p:nvSpPr>
          <p:cNvPr id="31" name="TextBox 31"/>
          <p:cNvSpPr txBox="1"/>
          <p:nvPr/>
        </p:nvSpPr>
        <p:spPr>
          <a:xfrm>
            <a:off x="5141683" y="3998595"/>
            <a:ext cx="3526939" cy="489814"/>
          </a:xfrm>
          <a:prstGeom prst="rect">
            <a:avLst/>
          </a:prstGeom>
        </p:spPr>
        <p:txBody>
          <a:bodyPr lIns="0" tIns="0" rIns="0" bIns="0" rtlCol="0" anchor="t">
            <a:spAutoFit/>
          </a:bodyPr>
          <a:lstStyle/>
          <a:p>
            <a:pPr marL="302275" lvl="1" indent="-151138" defTabSz="609630">
              <a:lnSpc>
                <a:spcPts val="1960"/>
              </a:lnSpc>
              <a:buFont typeface="Arial"/>
              <a:buChar char="•"/>
            </a:pPr>
            <a:r>
              <a:rPr lang="en-US" sz="1400">
                <a:solidFill>
                  <a:srgbClr val="000000"/>
                </a:solidFill>
                <a:latin typeface="Now"/>
              </a:rPr>
              <a:t>rozwój ekosystemu cyfrowych usług publicznych oraz otwieranie danych </a:t>
            </a:r>
          </a:p>
        </p:txBody>
      </p:sp>
      <p:sp>
        <p:nvSpPr>
          <p:cNvPr id="32" name="AutoShape 32"/>
          <p:cNvSpPr/>
          <p:nvPr/>
        </p:nvSpPr>
        <p:spPr>
          <a:xfrm rot="5400000">
            <a:off x="1001033" y="3955474"/>
            <a:ext cx="2140675" cy="0"/>
          </a:xfrm>
          <a:prstGeom prst="line">
            <a:avLst/>
          </a:prstGeom>
          <a:ln w="47625" cap="rnd">
            <a:solidFill>
              <a:srgbClr val="FF0000"/>
            </a:solidFill>
            <a:prstDash val="solid"/>
            <a:headEnd type="none" w="sm" len="sm"/>
            <a:tailEnd type="arrow" w="med" len="sm"/>
          </a:ln>
        </p:spPr>
      </p:sp>
      <p:sp>
        <p:nvSpPr>
          <p:cNvPr id="33" name="AutoShape 33"/>
          <p:cNvSpPr/>
          <p:nvPr/>
        </p:nvSpPr>
        <p:spPr>
          <a:xfrm rot="5400000">
            <a:off x="4640826" y="4803033"/>
            <a:ext cx="1365037" cy="0"/>
          </a:xfrm>
          <a:prstGeom prst="line">
            <a:avLst/>
          </a:prstGeom>
          <a:ln w="47625" cap="rnd">
            <a:solidFill>
              <a:srgbClr val="FF0000"/>
            </a:solidFill>
            <a:prstDash val="solid"/>
            <a:headEnd type="none" w="sm" len="sm"/>
            <a:tailEnd type="arrow" w="med" len="sm"/>
          </a:ln>
        </p:spPr>
      </p:sp>
      <p:sp>
        <p:nvSpPr>
          <p:cNvPr id="34" name="AutoShape 34"/>
          <p:cNvSpPr/>
          <p:nvPr/>
        </p:nvSpPr>
        <p:spPr>
          <a:xfrm rot="5400000">
            <a:off x="8754225" y="4418380"/>
            <a:ext cx="1798420" cy="0"/>
          </a:xfrm>
          <a:prstGeom prst="line">
            <a:avLst/>
          </a:prstGeom>
          <a:ln w="47625" cap="rnd">
            <a:solidFill>
              <a:srgbClr val="FF0000"/>
            </a:solidFill>
            <a:prstDash val="solid"/>
            <a:headEnd type="none" w="sm" len="sm"/>
            <a:tailEnd type="arrow" w="med" len="sm"/>
          </a:ln>
        </p:spPr>
      </p:sp>
      <p:grpSp>
        <p:nvGrpSpPr>
          <p:cNvPr id="35" name="Group 35"/>
          <p:cNvGrpSpPr/>
          <p:nvPr/>
        </p:nvGrpSpPr>
        <p:grpSpPr>
          <a:xfrm>
            <a:off x="1991834" y="2821475"/>
            <a:ext cx="159073" cy="159073"/>
            <a:chOff x="0" y="0"/>
            <a:chExt cx="6350000" cy="6350000"/>
          </a:xfrm>
        </p:grpSpPr>
        <p:sp>
          <p:nvSpPr>
            <p:cNvPr id="36" name="Freeform 3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F3F93"/>
            </a:solidFill>
          </p:spPr>
        </p:sp>
      </p:grpSp>
      <p:grpSp>
        <p:nvGrpSpPr>
          <p:cNvPr id="37" name="Group 37"/>
          <p:cNvGrpSpPr/>
          <p:nvPr/>
        </p:nvGrpSpPr>
        <p:grpSpPr>
          <a:xfrm>
            <a:off x="5243808" y="4056854"/>
            <a:ext cx="159073" cy="159073"/>
            <a:chOff x="0" y="0"/>
            <a:chExt cx="6350000" cy="6350000"/>
          </a:xfrm>
        </p:grpSpPr>
        <p:sp>
          <p:nvSpPr>
            <p:cNvPr id="38" name="Freeform 3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F3F93"/>
            </a:solidFill>
            <a:ln>
              <a:solidFill>
                <a:srgbClr val="FF0000"/>
              </a:solidFill>
            </a:ln>
          </p:spPr>
        </p:sp>
      </p:grpSp>
      <p:grpSp>
        <p:nvGrpSpPr>
          <p:cNvPr id="39" name="Group 39"/>
          <p:cNvGrpSpPr/>
          <p:nvPr/>
        </p:nvGrpSpPr>
        <p:grpSpPr>
          <a:xfrm>
            <a:off x="9573898" y="3495260"/>
            <a:ext cx="159073" cy="159073"/>
            <a:chOff x="0" y="0"/>
            <a:chExt cx="6350000" cy="6350000"/>
          </a:xfrm>
        </p:grpSpPr>
        <p:sp>
          <p:nvSpPr>
            <p:cNvPr id="40" name="Freeform 4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0F3F93"/>
            </a:solidFill>
          </p:spPr>
        </p:sp>
      </p:grpSp>
      <p:sp>
        <p:nvSpPr>
          <p:cNvPr id="42" name="TextBox 42"/>
          <p:cNvSpPr txBox="1"/>
          <p:nvPr/>
        </p:nvSpPr>
        <p:spPr>
          <a:xfrm>
            <a:off x="9826434" y="4634965"/>
            <a:ext cx="1524718" cy="1414554"/>
          </a:xfrm>
          <a:prstGeom prst="rect">
            <a:avLst/>
          </a:prstGeom>
        </p:spPr>
        <p:txBody>
          <a:bodyPr lIns="0" tIns="0" rIns="0" bIns="0" rtlCol="0" anchor="t">
            <a:spAutoFit/>
          </a:bodyPr>
          <a:lstStyle/>
          <a:p>
            <a:pPr algn="ctr" defTabSz="609630">
              <a:lnSpc>
                <a:spcPts val="2790"/>
              </a:lnSpc>
            </a:pPr>
            <a:r>
              <a:rPr lang="en-US" sz="2325">
                <a:solidFill>
                  <a:srgbClr val="FFFFFF"/>
                </a:solidFill>
                <a:latin typeface="Now"/>
              </a:rPr>
              <a:t>Miasto inicjatyw PPP</a:t>
            </a:r>
          </a:p>
          <a:p>
            <a:pPr algn="ctr" defTabSz="609630">
              <a:lnSpc>
                <a:spcPts val="2790"/>
              </a:lnSpc>
            </a:pPr>
            <a:endParaRPr lang="en-US" sz="2325">
              <a:solidFill>
                <a:srgbClr val="FFFFFF"/>
              </a:solidFill>
              <a:latin typeface="Now"/>
            </a:endParaRPr>
          </a:p>
        </p:txBody>
      </p:sp>
      <p:sp>
        <p:nvSpPr>
          <p:cNvPr id="43" name="TextBox 43"/>
          <p:cNvSpPr txBox="1"/>
          <p:nvPr/>
        </p:nvSpPr>
        <p:spPr>
          <a:xfrm>
            <a:off x="5979674" y="4871096"/>
            <a:ext cx="1524718" cy="696409"/>
          </a:xfrm>
          <a:prstGeom prst="rect">
            <a:avLst/>
          </a:prstGeom>
        </p:spPr>
        <p:txBody>
          <a:bodyPr lIns="0" tIns="0" rIns="0" bIns="0" rtlCol="0" anchor="t">
            <a:spAutoFit/>
          </a:bodyPr>
          <a:lstStyle/>
          <a:p>
            <a:pPr algn="ctr" defTabSz="609630">
              <a:lnSpc>
                <a:spcPts val="2790"/>
              </a:lnSpc>
            </a:pPr>
            <a:r>
              <a:rPr lang="en-US" sz="2325" dirty="0">
                <a:solidFill>
                  <a:srgbClr val="FFFFFF"/>
                </a:solidFill>
                <a:latin typeface="Now"/>
              </a:rPr>
              <a:t>Miasto </a:t>
            </a:r>
            <a:r>
              <a:rPr lang="en-US" sz="2325" dirty="0" err="1">
                <a:solidFill>
                  <a:srgbClr val="FFFFFF"/>
                </a:solidFill>
                <a:latin typeface="Now"/>
              </a:rPr>
              <a:t>cyfrowe</a:t>
            </a:r>
            <a:endParaRPr lang="en-US" sz="2325" dirty="0">
              <a:solidFill>
                <a:srgbClr val="FFFFFF"/>
              </a:solidFill>
              <a:latin typeface="Now"/>
            </a:endParaRPr>
          </a:p>
        </p:txBody>
      </p:sp>
      <p:sp>
        <p:nvSpPr>
          <p:cNvPr id="44" name="TextBox 44"/>
          <p:cNvSpPr txBox="1"/>
          <p:nvPr/>
        </p:nvSpPr>
        <p:spPr>
          <a:xfrm>
            <a:off x="2469989" y="4871096"/>
            <a:ext cx="1524718" cy="1055482"/>
          </a:xfrm>
          <a:prstGeom prst="rect">
            <a:avLst/>
          </a:prstGeom>
        </p:spPr>
        <p:txBody>
          <a:bodyPr lIns="0" tIns="0" rIns="0" bIns="0" rtlCol="0" anchor="t">
            <a:spAutoFit/>
          </a:bodyPr>
          <a:lstStyle/>
          <a:p>
            <a:pPr algn="ctr" defTabSz="609630">
              <a:lnSpc>
                <a:spcPts val="2790"/>
              </a:lnSpc>
            </a:pPr>
            <a:r>
              <a:rPr lang="en-US" sz="2325">
                <a:solidFill>
                  <a:srgbClr val="FFFFFF"/>
                </a:solidFill>
                <a:latin typeface="Now"/>
              </a:rPr>
              <a:t>Miasto Zielone</a:t>
            </a:r>
          </a:p>
          <a:p>
            <a:pPr algn="ctr" defTabSz="609630">
              <a:lnSpc>
                <a:spcPts val="2790"/>
              </a:lnSpc>
            </a:pPr>
            <a:endParaRPr lang="en-US" sz="2325">
              <a:solidFill>
                <a:srgbClr val="FFFFFF"/>
              </a:solidFill>
              <a:latin typeface="Now"/>
            </a:endParaRPr>
          </a:p>
        </p:txBody>
      </p:sp>
      <p:sp>
        <p:nvSpPr>
          <p:cNvPr id="47" name="TextBox 47"/>
          <p:cNvSpPr txBox="1"/>
          <p:nvPr/>
        </p:nvSpPr>
        <p:spPr>
          <a:xfrm>
            <a:off x="204674" y="5003587"/>
            <a:ext cx="962253" cy="489814"/>
          </a:xfrm>
          <a:prstGeom prst="rect">
            <a:avLst/>
          </a:prstGeom>
        </p:spPr>
        <p:txBody>
          <a:bodyPr lIns="0" tIns="0" rIns="0" bIns="0" rtlCol="0" anchor="t">
            <a:spAutoFit/>
          </a:bodyPr>
          <a:lstStyle/>
          <a:p>
            <a:pPr defTabSz="609630">
              <a:lnSpc>
                <a:spcPts val="1960"/>
              </a:lnSpc>
              <a:spcBef>
                <a:spcPct val="0"/>
              </a:spcBef>
            </a:pPr>
            <a:r>
              <a:rPr lang="en-US" sz="1400">
                <a:solidFill>
                  <a:srgbClr val="FFFFFF"/>
                </a:solidFill>
                <a:latin typeface="Now"/>
              </a:rPr>
              <a:t>Tematyka sieci PIM</a:t>
            </a:r>
          </a:p>
        </p:txBody>
      </p:sp>
      <p:grpSp>
        <p:nvGrpSpPr>
          <p:cNvPr id="49" name="Group 49"/>
          <p:cNvGrpSpPr/>
          <p:nvPr/>
        </p:nvGrpSpPr>
        <p:grpSpPr>
          <a:xfrm>
            <a:off x="1448409" y="559662"/>
            <a:ext cx="9722011" cy="739348"/>
            <a:chOff x="0" y="-38100"/>
            <a:chExt cx="19444023" cy="1478697"/>
          </a:xfrm>
        </p:grpSpPr>
        <p:sp>
          <p:nvSpPr>
            <p:cNvPr id="50" name="TextBox 50"/>
            <p:cNvSpPr txBox="1"/>
            <p:nvPr/>
          </p:nvSpPr>
          <p:spPr>
            <a:xfrm>
              <a:off x="0" y="-38100"/>
              <a:ext cx="19444023" cy="736743"/>
            </a:xfrm>
            <a:prstGeom prst="rect">
              <a:avLst/>
            </a:prstGeom>
          </p:spPr>
          <p:txBody>
            <a:bodyPr lIns="0" tIns="0" rIns="0" bIns="0" rtlCol="0" anchor="t">
              <a:spAutoFit/>
            </a:bodyPr>
            <a:lstStyle/>
            <a:p>
              <a:pPr defTabSz="609630">
                <a:lnSpc>
                  <a:spcPts val="3120"/>
                </a:lnSpc>
              </a:pPr>
              <a:r>
                <a:rPr lang="pl-PL" sz="2400" spc="71" dirty="0">
                  <a:solidFill>
                    <a:srgbClr val="FFFFFF"/>
                  </a:solidFill>
                  <a:latin typeface="Now Bold"/>
                </a:rPr>
                <a:t>Partnerska Inicjatywa Miast </a:t>
              </a:r>
              <a:r>
                <a:rPr lang="en-US" sz="2400" spc="71" dirty="0">
                  <a:solidFill>
                    <a:srgbClr val="FFFFFF"/>
                  </a:solidFill>
                  <a:latin typeface="Now Bold"/>
                </a:rPr>
                <a:t>2021-2023</a:t>
              </a:r>
            </a:p>
          </p:txBody>
        </p:sp>
        <p:sp>
          <p:nvSpPr>
            <p:cNvPr id="51" name="TextBox 51"/>
            <p:cNvSpPr txBox="1"/>
            <p:nvPr/>
          </p:nvSpPr>
          <p:spPr>
            <a:xfrm>
              <a:off x="0" y="859155"/>
              <a:ext cx="19444023" cy="581442"/>
            </a:xfrm>
            <a:prstGeom prst="rect">
              <a:avLst/>
            </a:prstGeom>
          </p:spPr>
          <p:txBody>
            <a:bodyPr lIns="0" tIns="0" rIns="0" bIns="0" rtlCol="0" anchor="t">
              <a:spAutoFit/>
            </a:bodyPr>
            <a:lstStyle/>
            <a:p>
              <a:pPr defTabSz="609630">
                <a:lnSpc>
                  <a:spcPts val="2600"/>
                </a:lnSpc>
              </a:pPr>
              <a:endParaRPr sz="1200">
                <a:solidFill>
                  <a:prstClr val="black"/>
                </a:solidFill>
                <a:latin typeface="Calibri"/>
              </a:endParaRPr>
            </a:p>
          </p:txBody>
        </p:sp>
      </p:grpSp>
      <p:sp>
        <p:nvSpPr>
          <p:cNvPr id="52" name="AutoShape 52"/>
          <p:cNvSpPr/>
          <p:nvPr/>
        </p:nvSpPr>
        <p:spPr>
          <a:xfrm rot="-5429848">
            <a:off x="3060983" y="2070438"/>
            <a:ext cx="1153706" cy="0"/>
          </a:xfrm>
          <a:prstGeom prst="line">
            <a:avLst/>
          </a:prstGeom>
          <a:ln w="38100" cap="rnd">
            <a:solidFill>
              <a:srgbClr val="FF0000"/>
            </a:solidFill>
            <a:prstDash val="sysDash"/>
            <a:headEnd type="none" w="sm" len="sm"/>
            <a:tailEnd type="none" w="sm" len="sm"/>
          </a:ln>
        </p:spPr>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0F3F93"/>
        </a:solidFill>
        <a:effectLst/>
      </p:bgPr>
    </p:bg>
    <p:spTree>
      <p:nvGrpSpPr>
        <p:cNvPr id="1" name=""/>
        <p:cNvGrpSpPr/>
        <p:nvPr/>
      </p:nvGrpSpPr>
      <p:grpSpPr>
        <a:xfrm>
          <a:off x="0" y="0"/>
          <a:ext cx="0" cy="0"/>
          <a:chOff x="0" y="0"/>
          <a:chExt cx="0" cy="0"/>
        </a:xfrm>
      </p:grpSpPr>
      <p:grpSp>
        <p:nvGrpSpPr>
          <p:cNvPr id="13" name="Group 13"/>
          <p:cNvGrpSpPr/>
          <p:nvPr/>
        </p:nvGrpSpPr>
        <p:grpSpPr>
          <a:xfrm>
            <a:off x="-322265" y="6103872"/>
            <a:ext cx="12659408" cy="1095214"/>
            <a:chOff x="0" y="0"/>
            <a:chExt cx="7051235" cy="1838967"/>
          </a:xfrm>
        </p:grpSpPr>
        <p:sp>
          <p:nvSpPr>
            <p:cNvPr id="14" name="Freeform 14"/>
            <p:cNvSpPr/>
            <p:nvPr/>
          </p:nvSpPr>
          <p:spPr>
            <a:xfrm>
              <a:off x="0" y="0"/>
              <a:ext cx="7051235" cy="1838967"/>
            </a:xfrm>
            <a:custGeom>
              <a:avLst/>
              <a:gdLst/>
              <a:ahLst/>
              <a:cxnLst/>
              <a:rect l="l" t="t" r="r" b="b"/>
              <a:pathLst>
                <a:path w="7051235" h="1838967">
                  <a:moveTo>
                    <a:pt x="0" y="0"/>
                  </a:moveTo>
                  <a:lnTo>
                    <a:pt x="7051235" y="0"/>
                  </a:lnTo>
                  <a:lnTo>
                    <a:pt x="7051235" y="1838967"/>
                  </a:lnTo>
                  <a:lnTo>
                    <a:pt x="0" y="1838967"/>
                  </a:lnTo>
                  <a:close/>
                </a:path>
              </a:pathLst>
            </a:custGeom>
            <a:solidFill>
              <a:srgbClr val="FFFFFF"/>
            </a:solidFill>
          </p:spPr>
        </p:sp>
      </p:grpSp>
      <p:pic>
        <p:nvPicPr>
          <p:cNvPr id="15" name="Picture 15"/>
          <p:cNvPicPr>
            <a:picLocks noChangeAspect="1"/>
          </p:cNvPicPr>
          <p:nvPr/>
        </p:nvPicPr>
        <p:blipFill>
          <a:blip r:embed="rId3"/>
          <a:srcRect/>
          <a:stretch>
            <a:fillRect/>
          </a:stretch>
        </p:blipFill>
        <p:spPr>
          <a:xfrm>
            <a:off x="431036" y="6103872"/>
            <a:ext cx="1344691" cy="750433"/>
          </a:xfrm>
          <a:prstGeom prst="rect">
            <a:avLst/>
          </a:prstGeom>
        </p:spPr>
      </p:pic>
      <p:pic>
        <p:nvPicPr>
          <p:cNvPr id="16" name="Picture 16"/>
          <p:cNvPicPr>
            <a:picLocks noChangeAspect="1"/>
          </p:cNvPicPr>
          <p:nvPr/>
        </p:nvPicPr>
        <p:blipFill>
          <a:blip r:embed="rId4"/>
          <a:srcRect/>
          <a:stretch>
            <a:fillRect/>
          </a:stretch>
        </p:blipFill>
        <p:spPr>
          <a:xfrm>
            <a:off x="9785350" y="6103872"/>
            <a:ext cx="2311915" cy="754129"/>
          </a:xfrm>
          <a:prstGeom prst="rect">
            <a:avLst/>
          </a:prstGeom>
        </p:spPr>
      </p:pic>
      <p:pic>
        <p:nvPicPr>
          <p:cNvPr id="18" name="Picture 18"/>
          <p:cNvPicPr>
            <a:picLocks noChangeAspect="1"/>
          </p:cNvPicPr>
          <p:nvPr/>
        </p:nvPicPr>
        <p:blipFill>
          <a:blip r:embed="rId5"/>
          <a:srcRect/>
          <a:stretch>
            <a:fillRect/>
          </a:stretch>
        </p:blipFill>
        <p:spPr>
          <a:xfrm>
            <a:off x="2196419" y="6087966"/>
            <a:ext cx="2250211" cy="750433"/>
          </a:xfrm>
          <a:prstGeom prst="rect">
            <a:avLst/>
          </a:prstGeom>
        </p:spPr>
      </p:pic>
      <p:pic>
        <p:nvPicPr>
          <p:cNvPr id="19" name="Picture 19"/>
          <p:cNvPicPr>
            <a:picLocks noChangeAspect="1"/>
          </p:cNvPicPr>
          <p:nvPr/>
        </p:nvPicPr>
        <p:blipFill>
          <a:blip r:embed="rId6"/>
          <a:srcRect/>
          <a:stretch>
            <a:fillRect/>
          </a:stretch>
        </p:blipFill>
        <p:spPr>
          <a:xfrm>
            <a:off x="7554353" y="6320007"/>
            <a:ext cx="1594037" cy="318163"/>
          </a:xfrm>
          <a:prstGeom prst="rect">
            <a:avLst/>
          </a:prstGeom>
        </p:spPr>
      </p:pic>
      <p:grpSp>
        <p:nvGrpSpPr>
          <p:cNvPr id="23" name="Grupa 22">
            <a:extLst>
              <a:ext uri="{FF2B5EF4-FFF2-40B4-BE49-F238E27FC236}">
                <a16:creationId xmlns:a16="http://schemas.microsoft.com/office/drawing/2014/main" id="{FE2F3733-1209-49D0-BAF1-721BF20BDF93}"/>
              </a:ext>
            </a:extLst>
          </p:cNvPr>
          <p:cNvGrpSpPr/>
          <p:nvPr/>
        </p:nvGrpSpPr>
        <p:grpSpPr>
          <a:xfrm>
            <a:off x="-1" y="69775"/>
            <a:ext cx="12192001" cy="6018191"/>
            <a:chOff x="3383056" y="-2019300"/>
            <a:chExt cx="18288001" cy="9027286"/>
          </a:xfrm>
        </p:grpSpPr>
        <p:pic>
          <p:nvPicPr>
            <p:cNvPr id="24" name="Obraz 23">
              <a:extLst>
                <a:ext uri="{FF2B5EF4-FFF2-40B4-BE49-F238E27FC236}">
                  <a16:creationId xmlns:a16="http://schemas.microsoft.com/office/drawing/2014/main" id="{C2B5521B-5E3E-4D8C-9761-79736D7229DC}"/>
                </a:ext>
              </a:extLst>
            </p:cNvPr>
            <p:cNvPicPr>
              <a:picLocks noChangeAspect="1"/>
            </p:cNvPicPr>
            <p:nvPr/>
          </p:nvPicPr>
          <p:blipFill>
            <a:blip r:embed="rId7"/>
            <a:stretch>
              <a:fillRect/>
            </a:stretch>
          </p:blipFill>
          <p:spPr>
            <a:xfrm>
              <a:off x="3383056" y="-2019300"/>
              <a:ext cx="18288001" cy="9027286"/>
            </a:xfrm>
            <a:prstGeom prst="rect">
              <a:avLst/>
            </a:prstGeom>
          </p:spPr>
        </p:pic>
        <p:pic>
          <p:nvPicPr>
            <p:cNvPr id="25" name="Obraz 24">
              <a:extLst>
                <a:ext uri="{FF2B5EF4-FFF2-40B4-BE49-F238E27FC236}">
                  <a16:creationId xmlns:a16="http://schemas.microsoft.com/office/drawing/2014/main" id="{8DE5E692-F4D4-4B38-984D-F0379593D507}"/>
                </a:ext>
              </a:extLst>
            </p:cNvPr>
            <p:cNvPicPr>
              <a:picLocks noChangeAspect="1"/>
            </p:cNvPicPr>
            <p:nvPr/>
          </p:nvPicPr>
          <p:blipFill>
            <a:blip r:embed="rId8"/>
            <a:stretch>
              <a:fillRect/>
            </a:stretch>
          </p:blipFill>
          <p:spPr>
            <a:xfrm>
              <a:off x="3708402" y="4229100"/>
              <a:ext cx="3276600" cy="333375"/>
            </a:xfrm>
            <a:prstGeom prst="rect">
              <a:avLst/>
            </a:prstGeom>
          </p:spPr>
        </p:pic>
        <p:pic>
          <p:nvPicPr>
            <p:cNvPr id="26" name="Obraz 25">
              <a:extLst>
                <a:ext uri="{FF2B5EF4-FFF2-40B4-BE49-F238E27FC236}">
                  <a16:creationId xmlns:a16="http://schemas.microsoft.com/office/drawing/2014/main" id="{027B69CB-1EEB-4B48-A908-A19D3F44E8B4}"/>
                </a:ext>
              </a:extLst>
            </p:cNvPr>
            <p:cNvPicPr>
              <a:picLocks noChangeAspect="1"/>
            </p:cNvPicPr>
            <p:nvPr/>
          </p:nvPicPr>
          <p:blipFill>
            <a:blip r:embed="rId8"/>
            <a:stretch>
              <a:fillRect/>
            </a:stretch>
          </p:blipFill>
          <p:spPr>
            <a:xfrm>
              <a:off x="8001000" y="4305300"/>
              <a:ext cx="308210" cy="333375"/>
            </a:xfrm>
            <a:prstGeom prst="rect">
              <a:avLst/>
            </a:prstGeom>
            <a:ln>
              <a:noFill/>
            </a:ln>
          </p:spPr>
        </p:pic>
        <p:pic>
          <p:nvPicPr>
            <p:cNvPr id="27" name="Obraz 26">
              <a:extLst>
                <a:ext uri="{FF2B5EF4-FFF2-40B4-BE49-F238E27FC236}">
                  <a16:creationId xmlns:a16="http://schemas.microsoft.com/office/drawing/2014/main" id="{A7BBF624-B3A9-45B8-A6E7-D5F9A048D416}"/>
                </a:ext>
              </a:extLst>
            </p:cNvPr>
            <p:cNvPicPr>
              <a:picLocks noChangeAspect="1"/>
            </p:cNvPicPr>
            <p:nvPr/>
          </p:nvPicPr>
          <p:blipFill>
            <a:blip r:embed="rId8"/>
            <a:stretch>
              <a:fillRect/>
            </a:stretch>
          </p:blipFill>
          <p:spPr>
            <a:xfrm>
              <a:off x="6929614" y="4441031"/>
              <a:ext cx="1071386" cy="92869"/>
            </a:xfrm>
            <a:prstGeom prst="rect">
              <a:avLst/>
            </a:prstGeom>
            <a:ln>
              <a:noFill/>
            </a:ln>
          </p:spPr>
        </p:pic>
        <p:cxnSp>
          <p:nvCxnSpPr>
            <p:cNvPr id="28" name="Łącznik prosty 27">
              <a:extLst>
                <a:ext uri="{FF2B5EF4-FFF2-40B4-BE49-F238E27FC236}">
                  <a16:creationId xmlns:a16="http://schemas.microsoft.com/office/drawing/2014/main" id="{C5172322-602D-4599-9B8E-D2B96737EC30}"/>
                </a:ext>
              </a:extLst>
            </p:cNvPr>
            <p:cNvCxnSpPr>
              <a:cxnSpLocks/>
            </p:cNvCxnSpPr>
            <p:nvPr/>
          </p:nvCxnSpPr>
          <p:spPr>
            <a:xfrm flipV="1">
              <a:off x="7965281" y="4438650"/>
              <a:ext cx="28575" cy="109539"/>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grpSp>
      <p:pic>
        <p:nvPicPr>
          <p:cNvPr id="17" name="Obraz 16">
            <a:extLst>
              <a:ext uri="{FF2B5EF4-FFF2-40B4-BE49-F238E27FC236}">
                <a16:creationId xmlns:a16="http://schemas.microsoft.com/office/drawing/2014/main" id="{1A50E9AB-C050-481B-9C17-548C9E48281E}"/>
              </a:ext>
            </a:extLst>
          </p:cNvPr>
          <p:cNvPicPr>
            <a:picLocks noChangeAspect="1"/>
          </p:cNvPicPr>
          <p:nvPr/>
        </p:nvPicPr>
        <p:blipFill>
          <a:blip r:embed="rId9"/>
          <a:stretch>
            <a:fillRect/>
          </a:stretch>
        </p:blipFill>
        <p:spPr>
          <a:xfrm>
            <a:off x="4867323" y="6139363"/>
            <a:ext cx="2368550" cy="679450"/>
          </a:xfrm>
          <a:prstGeom prst="rect">
            <a:avLst/>
          </a:prstGeom>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ytuł 3">
            <a:extLst>
              <a:ext uri="{FF2B5EF4-FFF2-40B4-BE49-F238E27FC236}">
                <a16:creationId xmlns:a16="http://schemas.microsoft.com/office/drawing/2014/main" id="{A62849A8-4132-8680-947B-80BD2AB61017}"/>
              </a:ext>
            </a:extLst>
          </p:cNvPr>
          <p:cNvSpPr>
            <a:spLocks noGrp="1"/>
          </p:cNvSpPr>
          <p:nvPr>
            <p:ph type="title"/>
          </p:nvPr>
        </p:nvSpPr>
        <p:spPr>
          <a:xfrm>
            <a:off x="2255575" y="149173"/>
            <a:ext cx="6670712" cy="860345"/>
          </a:xfrm>
        </p:spPr>
        <p:txBody>
          <a:bodyPr>
            <a:normAutofit fontScale="90000"/>
          </a:bodyPr>
          <a:lstStyle/>
          <a:p>
            <a:br>
              <a:rPr lang="pl-PL" altLang="pl-PL" sz="3200" dirty="0">
                <a:solidFill>
                  <a:schemeClr val="tx1"/>
                </a:solidFill>
                <a:latin typeface="Montserrat Black" panose="00000A00000000000000" pitchFamily="2" charset="-18"/>
                <a:cs typeface="Montserrat Black" panose="00000A00000000000000" pitchFamily="2" charset="-18"/>
              </a:rPr>
            </a:br>
            <a:r>
              <a:rPr lang="pl-PL" altLang="pl-PL" sz="2700" dirty="0">
                <a:solidFill>
                  <a:srgbClr val="000000"/>
                </a:solidFill>
                <a:latin typeface="Montserrat Black" panose="00000A00000000000000" pitchFamily="2" charset="-18"/>
              </a:rPr>
              <a:t>Centrum Wsparcia Doradczego Plus</a:t>
            </a:r>
            <a:br>
              <a:rPr lang="pl-PL" altLang="pl-PL" sz="2400" dirty="0">
                <a:solidFill>
                  <a:srgbClr val="000000"/>
                </a:solidFill>
                <a:latin typeface="Montserrat Black" panose="00000A00000000000000" pitchFamily="2" charset="-18"/>
              </a:rPr>
            </a:br>
            <a:endParaRPr lang="pl-PL" sz="2400" dirty="0">
              <a:solidFill>
                <a:srgbClr val="000000"/>
              </a:solidFill>
              <a:latin typeface="Montserrat Black" panose="00000A00000000000000" pitchFamily="2" charset="-18"/>
            </a:endParaRPr>
          </a:p>
        </p:txBody>
      </p:sp>
      <p:sp>
        <p:nvSpPr>
          <p:cNvPr id="12" name="pole tekstowe 11">
            <a:extLst>
              <a:ext uri="{FF2B5EF4-FFF2-40B4-BE49-F238E27FC236}">
                <a16:creationId xmlns:a16="http://schemas.microsoft.com/office/drawing/2014/main" id="{C0088BB0-F8F0-476A-9300-4711D0AE0456}"/>
              </a:ext>
            </a:extLst>
          </p:cNvPr>
          <p:cNvSpPr txBox="1"/>
          <p:nvPr/>
        </p:nvSpPr>
        <p:spPr>
          <a:xfrm>
            <a:off x="6381540" y="1579380"/>
            <a:ext cx="5779769" cy="421141"/>
          </a:xfrm>
          <a:prstGeom prst="rect">
            <a:avLst/>
          </a:prstGeom>
          <a:noFill/>
        </p:spPr>
        <p:txBody>
          <a:bodyPr wrap="square">
            <a:spAutoFit/>
          </a:bodyPr>
          <a:lstStyle/>
          <a:p>
            <a:pPr marL="0" marR="0" lvl="0" indent="0" algn="just" defTabSz="914400" rtl="0" eaLnBrk="1" fontAlgn="auto" latinLnBrk="0" hangingPunct="1">
              <a:lnSpc>
                <a:spcPct val="115000"/>
              </a:lnSpc>
              <a:spcBef>
                <a:spcPts val="0"/>
              </a:spcBef>
              <a:spcAft>
                <a:spcPts val="0"/>
              </a:spcAft>
              <a:buClr>
                <a:srgbClr val="000000"/>
              </a:buClr>
              <a:buSzTx/>
              <a:buFont typeface="Arial"/>
              <a:buNone/>
              <a:tabLst/>
              <a:defRPr/>
            </a:pPr>
            <a:r>
              <a:rPr kumimoji="0" lang="pl-PL" altLang="pl-PL" sz="2000" b="0" i="0" u="none" strike="noStrike" kern="0" cap="none" spc="0" normalizeH="0" baseline="0" noProof="0" dirty="0">
                <a:ln>
                  <a:noFill/>
                </a:ln>
                <a:solidFill>
                  <a:srgbClr val="000000"/>
                </a:solidFill>
                <a:effectLst/>
                <a:uLnTx/>
                <a:uFillTx/>
                <a:latin typeface="Montserrat" panose="00000500000000000000" pitchFamily="2" charset="-18"/>
                <a:cs typeface="Times New Roman" panose="02020603050405020304" pitchFamily="18" charset="0"/>
                <a:sym typeface="Arial"/>
              </a:rPr>
              <a:t> </a:t>
            </a:r>
          </a:p>
        </p:txBody>
      </p:sp>
      <p:pic>
        <p:nvPicPr>
          <p:cNvPr id="14" name="Obraz 2">
            <a:extLst>
              <a:ext uri="{FF2B5EF4-FFF2-40B4-BE49-F238E27FC236}">
                <a16:creationId xmlns:a16="http://schemas.microsoft.com/office/drawing/2014/main" id="{5D1B55DA-31C8-4847-81A1-5BE30A5078D0}"/>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7556" y="1202196"/>
            <a:ext cx="5433973" cy="49825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6" name="Prostokąt: zaokrąglone rogi 15">
            <a:extLst>
              <a:ext uri="{FF2B5EF4-FFF2-40B4-BE49-F238E27FC236}">
                <a16:creationId xmlns:a16="http://schemas.microsoft.com/office/drawing/2014/main" id="{C2A33D32-CC9E-4B80-AAA0-B1F10E0B1365}"/>
              </a:ext>
            </a:extLst>
          </p:cNvPr>
          <p:cNvSpPr/>
          <p:nvPr/>
        </p:nvSpPr>
        <p:spPr>
          <a:xfrm>
            <a:off x="118437" y="1234089"/>
            <a:ext cx="1657083" cy="690579"/>
          </a:xfrm>
          <a:prstGeom prst="roundRect">
            <a:avLst/>
          </a:prstGeom>
          <a:solidFill>
            <a:schemeClr val="accent6">
              <a:lumMod val="40000"/>
              <a:lumOff val="6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67" b="1" i="0" u="none" strike="noStrike" kern="0" cap="none" spc="0" normalizeH="0" baseline="0" noProof="0" dirty="0">
                <a:ln>
                  <a:noFill/>
                </a:ln>
                <a:solidFill>
                  <a:srgbClr val="000000"/>
                </a:solidFill>
                <a:effectLst/>
                <a:uLnTx/>
                <a:uFillTx/>
                <a:latin typeface="Montserrat Black" panose="00000A00000000000000" pitchFamily="2" charset="-18"/>
                <a:ea typeface="+mn-ea"/>
                <a:cs typeface="+mn-cs"/>
                <a:sym typeface="Arial"/>
              </a:rPr>
              <a:t>769 samorządów </a:t>
            </a:r>
          </a:p>
        </p:txBody>
      </p:sp>
      <p:sp>
        <p:nvSpPr>
          <p:cNvPr id="17" name="Prostokąt: zaokrąglone rogi 16">
            <a:extLst>
              <a:ext uri="{FF2B5EF4-FFF2-40B4-BE49-F238E27FC236}">
                <a16:creationId xmlns:a16="http://schemas.microsoft.com/office/drawing/2014/main" id="{49481507-8C03-4D07-9DC8-2AA6B041EF65}"/>
              </a:ext>
            </a:extLst>
          </p:cNvPr>
          <p:cNvSpPr/>
          <p:nvPr/>
        </p:nvSpPr>
        <p:spPr>
          <a:xfrm>
            <a:off x="118438" y="4231799"/>
            <a:ext cx="1465061" cy="655343"/>
          </a:xfrm>
          <a:prstGeom prst="roundRect">
            <a:avLst>
              <a:gd name="adj" fmla="val 16667"/>
            </a:avLst>
          </a:prstGeom>
          <a:solidFill>
            <a:schemeClr val="accent1">
              <a:lumMod val="60000"/>
              <a:lumOff val="40000"/>
            </a:schemeClr>
          </a:solidFill>
        </p:spPr>
        <p:style>
          <a:lnRef idx="1">
            <a:schemeClr val="accent6"/>
          </a:lnRef>
          <a:fillRef idx="2">
            <a:schemeClr val="accent6"/>
          </a:fillRef>
          <a:effectRef idx="1">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467" b="1" i="0" u="none" strike="noStrike" kern="0" cap="none" spc="0" normalizeH="0" baseline="0" noProof="0" dirty="0">
                <a:ln>
                  <a:noFill/>
                </a:ln>
                <a:solidFill>
                  <a:srgbClr val="000000"/>
                </a:solidFill>
                <a:effectLst/>
                <a:uLnTx/>
                <a:uFillTx/>
                <a:latin typeface="Montserrat Black" panose="00000A00000000000000" pitchFamily="2" charset="-18"/>
                <a:ea typeface="+mn-ea"/>
                <a:cs typeface="+mn-cs"/>
                <a:sym typeface="Arial"/>
              </a:rPr>
              <a:t>77 partnerstw </a:t>
            </a:r>
          </a:p>
        </p:txBody>
      </p:sp>
      <p:sp>
        <p:nvSpPr>
          <p:cNvPr id="19" name="object 2">
            <a:extLst>
              <a:ext uri="{FF2B5EF4-FFF2-40B4-BE49-F238E27FC236}">
                <a16:creationId xmlns:a16="http://schemas.microsoft.com/office/drawing/2014/main" id="{04FF6159-A9D1-4938-8888-901FB3E464BE}"/>
              </a:ext>
            </a:extLst>
          </p:cNvPr>
          <p:cNvSpPr txBox="1">
            <a:spLocks noChangeArrowheads="1"/>
          </p:cNvSpPr>
          <p:nvPr/>
        </p:nvSpPr>
        <p:spPr bwMode="auto">
          <a:xfrm>
            <a:off x="1635988" y="5991108"/>
            <a:ext cx="4791787" cy="2255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8925" rIns="0" bIns="0">
            <a:spAutoFit/>
          </a:bodyPr>
          <a:lstStyle>
            <a:lvl1pPr marL="12700">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12700" marR="0" lvl="0" indent="0" algn="ctr" defTabSz="914400" rtl="0" eaLnBrk="1" fontAlgn="auto" latinLnBrk="0" hangingPunct="1">
              <a:lnSpc>
                <a:spcPct val="100000"/>
              </a:lnSpc>
              <a:spcBef>
                <a:spcPts val="71"/>
              </a:spcBef>
              <a:spcAft>
                <a:spcPts val="0"/>
              </a:spcAft>
              <a:buClr>
                <a:srgbClr val="000000"/>
              </a:buClr>
              <a:buSzTx/>
              <a:buFont typeface="Arial"/>
              <a:buNone/>
              <a:tabLst/>
              <a:defRPr/>
            </a:pPr>
            <a:r>
              <a:rPr kumimoji="0" lang="pl-PL" altLang="pl-PL" sz="1407" b="0" i="0" u="none" strike="noStrike" kern="0" cap="none" spc="0" normalizeH="0" baseline="0" noProof="0" dirty="0">
                <a:ln>
                  <a:noFill/>
                </a:ln>
                <a:solidFill>
                  <a:srgbClr val="000000"/>
                </a:solidFill>
                <a:effectLst/>
                <a:uLnTx/>
                <a:uFillTx/>
                <a:latin typeface="Montserrat Black" panose="00000A00000000000000" pitchFamily="2" charset="-18"/>
                <a:cs typeface="Montserrat Black" panose="00000A00000000000000" pitchFamily="2" charset="-18"/>
                <a:sym typeface="Arial"/>
              </a:rPr>
              <a:t>690 gmin, 77 powiatów z 16 województw</a:t>
            </a:r>
          </a:p>
        </p:txBody>
      </p:sp>
      <p:sp>
        <p:nvSpPr>
          <p:cNvPr id="10" name="object 2">
            <a:extLst>
              <a:ext uri="{FF2B5EF4-FFF2-40B4-BE49-F238E27FC236}">
                <a16:creationId xmlns:a16="http://schemas.microsoft.com/office/drawing/2014/main" id="{B2009B00-BDBB-4DF8-8F24-B1DC1595ADE5}"/>
              </a:ext>
            </a:extLst>
          </p:cNvPr>
          <p:cNvSpPr txBox="1">
            <a:spLocks noChangeArrowheads="1"/>
          </p:cNvSpPr>
          <p:nvPr/>
        </p:nvSpPr>
        <p:spPr bwMode="auto">
          <a:xfrm>
            <a:off x="6427775" y="917907"/>
            <a:ext cx="5387736" cy="331389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8925" rIns="0" bIns="0">
            <a:spAutoFit/>
          </a:bodyPr>
          <a:lstStyle>
            <a:lvl1pPr marL="12700">
              <a:spcBef>
                <a:spcPct val="20000"/>
              </a:spcBef>
              <a:defRPr>
                <a:solidFill>
                  <a:schemeClr val="tx1"/>
                </a:solidFill>
                <a:latin typeface="Calibri" panose="020F0502020204030204" pitchFamily="34" charset="0"/>
              </a:defRPr>
            </a:lvl1pPr>
            <a:lvl2pPr marL="742950" indent="-285750">
              <a:spcBef>
                <a:spcPct val="20000"/>
              </a:spcBef>
              <a:defRPr>
                <a:solidFill>
                  <a:schemeClr val="tx1"/>
                </a:solidFill>
                <a:latin typeface="Calibri" panose="020F0502020204030204" pitchFamily="34" charset="0"/>
              </a:defRPr>
            </a:lvl2pPr>
            <a:lvl3pPr marL="1143000" indent="-228600">
              <a:spcBef>
                <a:spcPct val="20000"/>
              </a:spcBef>
              <a:defRPr>
                <a:solidFill>
                  <a:schemeClr val="tx1"/>
                </a:solidFill>
                <a:latin typeface="Calibri" panose="020F0502020204030204" pitchFamily="34" charset="0"/>
              </a:defRPr>
            </a:lvl3pPr>
            <a:lvl4pPr marL="1600200" indent="-228600">
              <a:spcBef>
                <a:spcPct val="20000"/>
              </a:spcBef>
              <a:defRPr>
                <a:solidFill>
                  <a:schemeClr val="tx1"/>
                </a:solidFill>
                <a:latin typeface="Calibri" panose="020F0502020204030204" pitchFamily="34" charset="0"/>
              </a:defRPr>
            </a:lvl4pPr>
            <a:lvl5pPr marL="2057400" indent="-228600">
              <a:spcBef>
                <a:spcPct val="20000"/>
              </a:spcBef>
              <a:defRPr>
                <a:solidFill>
                  <a:schemeClr val="tx1"/>
                </a:solidFill>
                <a:latin typeface="Calibri" panose="020F0502020204030204" pitchFamily="34" charset="0"/>
              </a:defRPr>
            </a:lvl5pPr>
            <a:lvl6pPr marL="2514600" indent="-228600" eaLnBrk="0" fontAlgn="base" hangingPunct="0">
              <a:spcBef>
                <a:spcPct val="20000"/>
              </a:spcBef>
              <a:spcAft>
                <a:spcPct val="0"/>
              </a:spcAft>
              <a:defRPr>
                <a:solidFill>
                  <a:schemeClr val="tx1"/>
                </a:solidFill>
                <a:latin typeface="Calibri" panose="020F0502020204030204" pitchFamily="34" charset="0"/>
              </a:defRPr>
            </a:lvl6pPr>
            <a:lvl7pPr marL="2971800" indent="-228600" eaLnBrk="0" fontAlgn="base" hangingPunct="0">
              <a:spcBef>
                <a:spcPct val="20000"/>
              </a:spcBef>
              <a:spcAft>
                <a:spcPct val="0"/>
              </a:spcAft>
              <a:defRPr>
                <a:solidFill>
                  <a:schemeClr val="tx1"/>
                </a:solidFill>
                <a:latin typeface="Calibri" panose="020F0502020204030204" pitchFamily="34" charset="0"/>
              </a:defRPr>
            </a:lvl7pPr>
            <a:lvl8pPr marL="3429000" indent="-228600" eaLnBrk="0" fontAlgn="base" hangingPunct="0">
              <a:spcBef>
                <a:spcPct val="20000"/>
              </a:spcBef>
              <a:spcAft>
                <a:spcPct val="0"/>
              </a:spcAft>
              <a:defRPr>
                <a:solidFill>
                  <a:schemeClr val="tx1"/>
                </a:solidFill>
                <a:latin typeface="Calibri" panose="020F0502020204030204" pitchFamily="34" charset="0"/>
              </a:defRPr>
            </a:lvl8pPr>
            <a:lvl9pPr marL="3886200" indent="-228600" eaLnBrk="0" fontAlgn="base" hangingPunct="0">
              <a:spcBef>
                <a:spcPct val="20000"/>
              </a:spcBef>
              <a:spcAft>
                <a:spcPct val="0"/>
              </a:spcAft>
              <a:defRPr>
                <a:solidFill>
                  <a:schemeClr val="tx1"/>
                </a:solidFill>
                <a:latin typeface="Calibri" panose="020F0502020204030204" pitchFamily="34" charset="0"/>
              </a:defRPr>
            </a:lvl9pPr>
          </a:lstStyle>
          <a:p>
            <a:pPr marL="298443" marR="0" lvl="0" indent="-285744" algn="l" defTabSz="914400" rtl="0" eaLnBrk="1" fontAlgn="auto" latinLnBrk="0" hangingPunct="1">
              <a:lnSpc>
                <a:spcPct val="150000"/>
              </a:lnSpc>
              <a:spcBef>
                <a:spcPct val="20000"/>
              </a:spcBef>
              <a:spcAft>
                <a:spcPts val="0"/>
              </a:spcAft>
              <a:buClr>
                <a:srgbClr val="000000"/>
              </a:buClr>
              <a:buSzTx/>
              <a:buFont typeface="Wingdings" panose="05000000000000000000" pitchFamily="2" charset="2"/>
              <a:buChar char="q"/>
              <a:tabLst/>
              <a:defRPr/>
            </a:pPr>
            <a:r>
              <a:rPr kumimoji="0" lang="pl-PL" sz="1800" b="1"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t>77 partnerstw JST</a:t>
            </a:r>
            <a:r>
              <a:rPr kumimoji="0" lang="pl-PL" sz="1800" b="0"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t> </a:t>
            </a:r>
          </a:p>
          <a:p>
            <a:pPr marL="298443" marR="0" lvl="0" indent="-285744" algn="l" defTabSz="914400" rtl="0" eaLnBrk="1" fontAlgn="auto" latinLnBrk="0" hangingPunct="1">
              <a:lnSpc>
                <a:spcPct val="150000"/>
              </a:lnSpc>
              <a:spcBef>
                <a:spcPct val="20000"/>
              </a:spcBef>
              <a:spcAft>
                <a:spcPts val="0"/>
              </a:spcAft>
              <a:buClr>
                <a:srgbClr val="000000"/>
              </a:buClr>
              <a:buSzTx/>
              <a:buFont typeface="Wingdings" panose="05000000000000000000" pitchFamily="2" charset="2"/>
              <a:buChar char="q"/>
              <a:tabLst/>
              <a:defRPr/>
            </a:pPr>
            <a:r>
              <a:rPr kumimoji="0" lang="pl-PL" sz="1800" b="1"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t>ok. 769 samorządów</a:t>
            </a:r>
            <a:r>
              <a:rPr kumimoji="0" lang="pl-PL" sz="1800" b="0"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t> </a:t>
            </a:r>
          </a:p>
          <a:p>
            <a:pPr marL="298443" marR="0" lvl="0" indent="-285744" algn="l" defTabSz="914400" rtl="0" eaLnBrk="1" fontAlgn="auto" latinLnBrk="0" hangingPunct="1">
              <a:lnSpc>
                <a:spcPct val="150000"/>
              </a:lnSpc>
              <a:spcBef>
                <a:spcPct val="20000"/>
              </a:spcBef>
              <a:spcAft>
                <a:spcPts val="0"/>
              </a:spcAft>
              <a:buClr>
                <a:srgbClr val="000000"/>
              </a:buClr>
              <a:buSzTx/>
              <a:buFont typeface="Wingdings" panose="05000000000000000000" pitchFamily="2" charset="2"/>
              <a:buChar char="q"/>
              <a:tabLst/>
              <a:defRPr/>
            </a:pPr>
            <a:r>
              <a:rPr kumimoji="0" lang="pl-PL" sz="1800" b="1"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t>ok. 690 gmin: </a:t>
            </a:r>
            <a:br>
              <a:rPr kumimoji="0" lang="pl-PL" sz="1800" b="0"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br>
            <a:r>
              <a:rPr kumimoji="0" lang="pl-PL" sz="1600" b="0"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t>55 gmin miejskich </a:t>
            </a:r>
            <a:br>
              <a:rPr kumimoji="0" lang="pl-PL" sz="1600" b="0"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br>
            <a:r>
              <a:rPr kumimoji="0" lang="pl-PL" sz="1600" b="0"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t>434 gmin wiejskich </a:t>
            </a:r>
            <a:br>
              <a:rPr kumimoji="0" lang="pl-PL" sz="1600" b="0"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br>
            <a:r>
              <a:rPr kumimoji="0" lang="pl-PL" sz="1600" b="0"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t>201 gmin miejsko - wiejskich </a:t>
            </a:r>
          </a:p>
          <a:p>
            <a:pPr marL="298443" marR="0" lvl="0" indent="-285744" algn="l" defTabSz="914400" rtl="0" eaLnBrk="1" fontAlgn="auto" latinLnBrk="0" hangingPunct="1">
              <a:lnSpc>
                <a:spcPct val="150000"/>
              </a:lnSpc>
              <a:spcBef>
                <a:spcPct val="20000"/>
              </a:spcBef>
              <a:spcAft>
                <a:spcPts val="0"/>
              </a:spcAft>
              <a:buClr>
                <a:srgbClr val="000000"/>
              </a:buClr>
              <a:buSzTx/>
              <a:buFont typeface="Wingdings" panose="05000000000000000000" pitchFamily="2" charset="2"/>
              <a:buChar char="q"/>
              <a:tabLst/>
              <a:defRPr/>
            </a:pPr>
            <a:r>
              <a:rPr kumimoji="0" lang="pl-PL" sz="1800" b="1"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t>61 powiatów z OSI (48,1% gmin partnerstw)</a:t>
            </a:r>
            <a:r>
              <a:rPr kumimoji="0" lang="pl-PL" sz="1800" b="0" i="0" u="none" strike="noStrike" kern="0" cap="none" spc="0" normalizeH="0" baseline="0" noProof="0" dirty="0">
                <a:ln>
                  <a:noFill/>
                </a:ln>
                <a:solidFill>
                  <a:srgbClr val="000000"/>
                </a:solidFill>
                <a:effectLst/>
                <a:uLnTx/>
                <a:uFillTx/>
                <a:latin typeface="Montserrat" panose="00000500000000000000" pitchFamily="2" charset="-18"/>
                <a:ea typeface="Times New Roman" panose="02020603050405020304" pitchFamily="18" charset="0"/>
                <a:cs typeface="Arial"/>
                <a:sym typeface="Arial"/>
              </a:rPr>
              <a:t> </a:t>
            </a:r>
          </a:p>
        </p:txBody>
      </p:sp>
      <p:sp>
        <p:nvSpPr>
          <p:cNvPr id="11" name="Prostokąt: zaokrąglone rogi 10">
            <a:extLst>
              <a:ext uri="{FF2B5EF4-FFF2-40B4-BE49-F238E27FC236}">
                <a16:creationId xmlns:a16="http://schemas.microsoft.com/office/drawing/2014/main" id="{4AD51B45-BD42-41BD-8E16-B17AD45184E7}"/>
              </a:ext>
            </a:extLst>
          </p:cNvPr>
          <p:cNvSpPr/>
          <p:nvPr/>
        </p:nvSpPr>
        <p:spPr>
          <a:xfrm>
            <a:off x="6381537" y="4506173"/>
            <a:ext cx="3188475" cy="688779"/>
          </a:xfrm>
          <a:prstGeom prst="round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anchor="ctr"/>
          <a:lstStyle>
            <a:lvl1pPr>
              <a:defRPr>
                <a:solidFill>
                  <a:schemeClr val="tx1"/>
                </a:solidFill>
                <a:latin typeface="Calibri" panose="020F0502020204030204" pitchFamily="34" charset="0"/>
                <a:cs typeface="Arial" panose="020B0604020202020204" pitchFamily="34" charset="0"/>
              </a:defRPr>
            </a:lvl1pPr>
            <a:lvl2pPr marL="742950" indent="-285750">
              <a:defRPr>
                <a:solidFill>
                  <a:schemeClr val="tx1"/>
                </a:solidFill>
                <a:latin typeface="Calibri" panose="020F0502020204030204" pitchFamily="34" charset="0"/>
                <a:cs typeface="Arial" panose="020B0604020202020204" pitchFamily="34" charset="0"/>
              </a:defRPr>
            </a:lvl2pPr>
            <a:lvl3pPr marL="1143000" indent="-228600">
              <a:defRPr>
                <a:solidFill>
                  <a:schemeClr val="tx1"/>
                </a:solidFill>
                <a:latin typeface="Calibri" panose="020F0502020204030204" pitchFamily="34" charset="0"/>
                <a:cs typeface="Arial" panose="020B0604020202020204" pitchFamily="34" charset="0"/>
              </a:defRPr>
            </a:lvl3pPr>
            <a:lvl4pPr marL="1600200" indent="-228600">
              <a:defRPr>
                <a:solidFill>
                  <a:schemeClr val="tx1"/>
                </a:solidFill>
                <a:latin typeface="Calibri" panose="020F0502020204030204" pitchFamily="34" charset="0"/>
                <a:cs typeface="Arial" panose="020B0604020202020204" pitchFamily="34" charset="0"/>
              </a:defRPr>
            </a:lvl4pPr>
            <a:lvl5pPr marL="2057400" indent="-228600">
              <a:defRPr>
                <a:solidFill>
                  <a:schemeClr val="tx1"/>
                </a:solidFill>
                <a:latin typeface="Calibri" panose="020F0502020204030204" pitchFamily="34" charset="0"/>
                <a:cs typeface="Arial" panose="020B0604020202020204" pitchFamily="34" charset="0"/>
              </a:defRPr>
            </a:lvl5pPr>
            <a:lvl6pPr marL="25146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6pPr>
            <a:lvl7pPr marL="29718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7pPr>
            <a:lvl8pPr marL="34290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8pPr>
            <a:lvl9pPr marL="3886200" indent="-228600" eaLnBrk="0" fontAlgn="base" hangingPunct="0">
              <a:spcBef>
                <a:spcPct val="0"/>
              </a:spcBef>
              <a:spcAft>
                <a:spcPct val="0"/>
              </a:spcAft>
              <a:defRPr>
                <a:solidFill>
                  <a:schemeClr val="tx1"/>
                </a:solidFill>
                <a:latin typeface="Calibri" panose="020F0502020204030204" pitchFamily="34" charset="0"/>
                <a:cs typeface="Arial" panose="020B0604020202020204" pitchFamily="34" charset="0"/>
              </a:defRPr>
            </a:lvl9pP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altLang="pl-PL" sz="1200" b="1" i="0" u="none" strike="noStrike" kern="0" cap="none" spc="0" normalizeH="0" baseline="0" noProof="0" dirty="0">
                <a:ln>
                  <a:noFill/>
                </a:ln>
                <a:solidFill>
                  <a:srgbClr val="000000"/>
                </a:solidFill>
                <a:effectLst>
                  <a:outerShdw blurRad="38100" dist="38100" dir="2700000" algn="tl">
                    <a:srgbClr val="C0C0C0"/>
                  </a:outerShdw>
                </a:effectLst>
                <a:uLnTx/>
                <a:uFillTx/>
                <a:latin typeface="Montserrat" panose="00000500000000000000" pitchFamily="2" charset="-18"/>
                <a:ea typeface="+mn-ea"/>
                <a:cs typeface="Arial" panose="020B0604020202020204" pitchFamily="34" charset="0"/>
                <a:sym typeface="Lato" panose="020F0502020204030203" pitchFamily="34" charset="0"/>
              </a:rPr>
              <a:t>7,5 mln mieszkańców na terenie partnerstw wspieranych przez CWD </a:t>
            </a:r>
          </a:p>
        </p:txBody>
      </p:sp>
      <p:sp>
        <p:nvSpPr>
          <p:cNvPr id="13" name="Prostokąt: zaokrąglone rogi 12">
            <a:extLst>
              <a:ext uri="{FF2B5EF4-FFF2-40B4-BE49-F238E27FC236}">
                <a16:creationId xmlns:a16="http://schemas.microsoft.com/office/drawing/2014/main" id="{61D9248C-7A49-4239-A851-3A2CA358461C}"/>
              </a:ext>
            </a:extLst>
          </p:cNvPr>
          <p:cNvSpPr/>
          <p:nvPr/>
        </p:nvSpPr>
        <p:spPr>
          <a:xfrm>
            <a:off x="9860002" y="4636851"/>
            <a:ext cx="2368887" cy="441263"/>
          </a:xfrm>
          <a:prstGeom prst="roundRect">
            <a:avLst/>
          </a:prstGeom>
          <a:solidFill>
            <a:schemeClr val="accent1">
              <a:lumMod val="40000"/>
              <a:lumOff val="60000"/>
            </a:schemeClr>
          </a:solidFill>
          <a:ln/>
        </p:spPr>
        <p:style>
          <a:lnRef idx="0">
            <a:schemeClr val="accent1"/>
          </a:lnRef>
          <a:fillRef idx="3">
            <a:schemeClr val="accent1"/>
          </a:fillRef>
          <a:effectRef idx="3">
            <a:schemeClr val="accent1"/>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000000"/>
              </a:buClr>
              <a:buSzTx/>
              <a:buFont typeface="Arial"/>
              <a:buNone/>
              <a:tabLst/>
              <a:defRPr/>
            </a:pPr>
            <a:r>
              <a:rPr kumimoji="0" lang="pl-PL" altLang="pl-PL" sz="1200" b="1" i="0" u="none" strike="noStrike" kern="0" cap="none" spc="0" normalizeH="0" baseline="0" noProof="0" dirty="0">
                <a:ln>
                  <a:noFill/>
                </a:ln>
                <a:solidFill>
                  <a:srgbClr val="000000"/>
                </a:solidFill>
                <a:effectLst>
                  <a:outerShdw blurRad="38100" dist="38100" dir="2700000" algn="tl">
                    <a:srgbClr val="C0C0C0"/>
                  </a:outerShdw>
                </a:effectLst>
                <a:uLnTx/>
                <a:uFillTx/>
                <a:latin typeface="Montserrat" panose="00000500000000000000" pitchFamily="2" charset="-18"/>
                <a:ea typeface="+mn-ea"/>
                <a:cs typeface="Arial" panose="020B0604020202020204" pitchFamily="34" charset="0"/>
                <a:sym typeface="Calibri" panose="020F0502020204030204" pitchFamily="34" charset="0"/>
              </a:rPr>
              <a:t>20% ludności Polski</a:t>
            </a:r>
            <a:endParaRPr kumimoji="0" lang="pl-PL" sz="1200" b="1" i="0" u="none" strike="noStrike" kern="0" cap="none" spc="0" normalizeH="0" baseline="0" noProof="0" dirty="0">
              <a:ln>
                <a:noFill/>
              </a:ln>
              <a:solidFill>
                <a:srgbClr val="000000"/>
              </a:solidFill>
              <a:effectLst>
                <a:outerShdw blurRad="38100" dist="38100" dir="2700000" algn="tl">
                  <a:srgbClr val="C0C0C0"/>
                </a:outerShdw>
              </a:effectLst>
              <a:uLnTx/>
              <a:uFillTx/>
              <a:latin typeface="Montserrat" panose="00000500000000000000" pitchFamily="2" charset="-18"/>
              <a:ea typeface="+mn-ea"/>
              <a:cs typeface="Arial" panose="020B0604020202020204" pitchFamily="34" charset="0"/>
              <a:sym typeface="Arial"/>
            </a:endParaRPr>
          </a:p>
        </p:txBody>
      </p:sp>
      <p:sp>
        <p:nvSpPr>
          <p:cNvPr id="18" name="Strzałka: w prawo 17">
            <a:extLst>
              <a:ext uri="{FF2B5EF4-FFF2-40B4-BE49-F238E27FC236}">
                <a16:creationId xmlns:a16="http://schemas.microsoft.com/office/drawing/2014/main" id="{33C87702-3FDD-47D8-82C9-825469668279}"/>
              </a:ext>
            </a:extLst>
          </p:cNvPr>
          <p:cNvSpPr/>
          <p:nvPr/>
        </p:nvSpPr>
        <p:spPr>
          <a:xfrm>
            <a:off x="9556320" y="4708601"/>
            <a:ext cx="374864" cy="369513"/>
          </a:xfrm>
          <a:prstGeom prst="rightArrow">
            <a:avLst/>
          </a:prstGeom>
        </p:spPr>
        <p:style>
          <a:lnRef idx="0">
            <a:schemeClr val="accent3"/>
          </a:lnRef>
          <a:fillRef idx="3">
            <a:schemeClr val="accent3"/>
          </a:fillRef>
          <a:effectRef idx="3">
            <a:schemeClr val="accent3"/>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98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0" name="Prostokąt: zaokrąglone rogi 19">
            <a:extLst>
              <a:ext uri="{FF2B5EF4-FFF2-40B4-BE49-F238E27FC236}">
                <a16:creationId xmlns:a16="http://schemas.microsoft.com/office/drawing/2014/main" id="{38319DAA-33E6-4209-A140-266CE9527A36}"/>
              </a:ext>
            </a:extLst>
          </p:cNvPr>
          <p:cNvSpPr/>
          <p:nvPr/>
        </p:nvSpPr>
        <p:spPr>
          <a:xfrm>
            <a:off x="6027913" y="5327364"/>
            <a:ext cx="3832088" cy="688779"/>
          </a:xfrm>
          <a:prstGeom prst="roundRect">
            <a:avLst/>
          </a:prstGeom>
          <a:solidFill>
            <a:schemeClr val="accent6">
              <a:lumMod val="40000"/>
              <a:lumOff val="60000"/>
            </a:schemeClr>
          </a:solidFill>
          <a:ln/>
        </p:spPr>
        <p:style>
          <a:lnRef idx="0">
            <a:schemeClr val="accent6"/>
          </a:lnRef>
          <a:fillRef idx="3">
            <a:schemeClr val="accent6"/>
          </a:fillRef>
          <a:effectRef idx="3">
            <a:schemeClr val="accent6"/>
          </a:effectRef>
          <a:fontRef idx="minor">
            <a:schemeClr val="lt1"/>
          </a:fontRef>
        </p:style>
        <p:txBody>
          <a:bodyPr anchor="ct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pl-PL" sz="1200" b="1" i="0" u="none" strike="noStrike" kern="0" cap="none" spc="0" normalizeH="0" baseline="0" noProof="0" dirty="0">
                <a:ln>
                  <a:noFill/>
                </a:ln>
                <a:solidFill>
                  <a:srgbClr val="000000"/>
                </a:solidFill>
                <a:effectLst>
                  <a:outerShdw blurRad="38100" dist="38100" dir="2700000" algn="tl">
                    <a:srgbClr val="C0C0C0"/>
                  </a:outerShdw>
                </a:effectLst>
                <a:uLnTx/>
                <a:uFillTx/>
                <a:latin typeface="Montserrat" panose="00000500000000000000" pitchFamily="2" charset="-18"/>
                <a:ea typeface="+mn-ea"/>
                <a:cs typeface="Arial" panose="020B0604020202020204" pitchFamily="34" charset="0"/>
                <a:sym typeface="Lato"/>
              </a:rPr>
              <a:t>105 km2  powierzchnia JST w partnerstwach</a:t>
            </a:r>
            <a:endParaRPr kumimoji="0" lang="pl-PL" sz="1200" b="1" i="0" u="none" strike="noStrike" kern="0" cap="none" spc="0" normalizeH="0" baseline="0" noProof="0" dirty="0">
              <a:ln>
                <a:noFill/>
              </a:ln>
              <a:solidFill>
                <a:srgbClr val="000000"/>
              </a:solidFill>
              <a:effectLst>
                <a:outerShdw blurRad="38100" dist="38100" dir="2700000" algn="tl">
                  <a:srgbClr val="C0C0C0"/>
                </a:outerShdw>
              </a:effectLst>
              <a:uLnTx/>
              <a:uFillTx/>
              <a:latin typeface="Montserrat" panose="00000500000000000000" pitchFamily="2" charset="-18"/>
              <a:ea typeface="+mn-ea"/>
              <a:cs typeface="Arial" panose="020B0604020202020204" pitchFamily="34" charset="0"/>
              <a:sym typeface="Arial"/>
            </a:endParaRPr>
          </a:p>
        </p:txBody>
      </p:sp>
      <p:sp>
        <p:nvSpPr>
          <p:cNvPr id="21" name="Prostokąt: zaokrąglone rogi 20">
            <a:extLst>
              <a:ext uri="{FF2B5EF4-FFF2-40B4-BE49-F238E27FC236}">
                <a16:creationId xmlns:a16="http://schemas.microsoft.com/office/drawing/2014/main" id="{1C10F24E-0F84-4D4A-BDB6-751D8A3CD2A6}"/>
              </a:ext>
            </a:extLst>
          </p:cNvPr>
          <p:cNvSpPr/>
          <p:nvPr/>
        </p:nvSpPr>
        <p:spPr>
          <a:xfrm>
            <a:off x="10036035" y="5318989"/>
            <a:ext cx="2125272" cy="621104"/>
          </a:xfrm>
          <a:prstGeom prst="roundRect">
            <a:avLst/>
          </a:prstGeom>
          <a:solidFill>
            <a:schemeClr val="accent1">
              <a:lumMod val="40000"/>
              <a:lumOff val="60000"/>
            </a:schemeClr>
          </a:solidFill>
          <a:ln/>
        </p:spPr>
        <p:style>
          <a:lnRef idx="0">
            <a:schemeClr val="accent1"/>
          </a:lnRef>
          <a:fillRef idx="3">
            <a:schemeClr val="accent1"/>
          </a:fillRef>
          <a:effectRef idx="3">
            <a:schemeClr val="accent1"/>
          </a:effectRef>
          <a:fontRef idx="minor">
            <a:schemeClr val="lt1"/>
          </a:fontRef>
        </p:style>
        <p:txBody>
          <a:bodyPr anchor="ctr"/>
          <a:lstStyle/>
          <a:p>
            <a:pPr marL="0" marR="0" lvl="1" indent="0" algn="ctr" defTabSz="914400" rtl="0" eaLnBrk="1" fontAlgn="auto" latinLnBrk="0" hangingPunct="1">
              <a:lnSpc>
                <a:spcPct val="100000"/>
              </a:lnSpc>
              <a:spcBef>
                <a:spcPts val="501"/>
              </a:spcBef>
              <a:spcAft>
                <a:spcPts val="0"/>
              </a:spcAft>
              <a:buClr>
                <a:srgbClr val="000000"/>
              </a:buClr>
              <a:buSzPts val="2000"/>
              <a:buFont typeface="Arial"/>
              <a:buNone/>
              <a:tabLst/>
              <a:defRPr/>
            </a:pPr>
            <a:r>
              <a:rPr kumimoji="0" lang="pl-PL" altLang="pl-PL" sz="1200" b="1" i="0" u="none" strike="noStrike" kern="0" cap="none" spc="0" normalizeH="0" baseline="0" noProof="0" dirty="0">
                <a:ln>
                  <a:noFill/>
                </a:ln>
                <a:solidFill>
                  <a:srgbClr val="000000"/>
                </a:solidFill>
                <a:effectLst/>
                <a:uLnTx/>
                <a:uFillTx/>
                <a:latin typeface="Montserrat" panose="00000500000000000000" pitchFamily="2" charset="-18"/>
                <a:ea typeface="+mn-ea"/>
                <a:cs typeface="Calibri" panose="020F0502020204030204" pitchFamily="34" charset="0"/>
                <a:sym typeface="Calibri" panose="020F0502020204030204" pitchFamily="34" charset="0"/>
              </a:rPr>
              <a:t>34% terytorium Polski</a:t>
            </a:r>
            <a:endParaRPr kumimoji="0" lang="pl-PL" sz="1200" b="1" i="0" u="none" strike="noStrike" kern="0" cap="none" spc="0" normalizeH="0" baseline="0" noProof="0" dirty="0">
              <a:ln>
                <a:noFill/>
              </a:ln>
              <a:solidFill>
                <a:srgbClr val="000000"/>
              </a:solidFill>
              <a:effectLst/>
              <a:uLnTx/>
              <a:uFillTx/>
              <a:latin typeface="Montserrat" panose="00000500000000000000" pitchFamily="2" charset="-18"/>
              <a:ea typeface="+mn-ea"/>
              <a:cs typeface="+mn-cs"/>
              <a:sym typeface="Arial"/>
            </a:endParaRPr>
          </a:p>
        </p:txBody>
      </p:sp>
      <p:sp>
        <p:nvSpPr>
          <p:cNvPr id="22" name="Strzałka: w prawo 21">
            <a:extLst>
              <a:ext uri="{FF2B5EF4-FFF2-40B4-BE49-F238E27FC236}">
                <a16:creationId xmlns:a16="http://schemas.microsoft.com/office/drawing/2014/main" id="{23E3E66B-063A-4264-81B7-37311B15E394}"/>
              </a:ext>
            </a:extLst>
          </p:cNvPr>
          <p:cNvSpPr/>
          <p:nvPr/>
        </p:nvSpPr>
        <p:spPr>
          <a:xfrm>
            <a:off x="9760587" y="5486997"/>
            <a:ext cx="374864" cy="369513"/>
          </a:xfrm>
          <a:prstGeom prst="rightArrow">
            <a:avLst/>
          </a:prstGeom>
        </p:spPr>
        <p:style>
          <a:lnRef idx="0">
            <a:schemeClr val="accent5"/>
          </a:lnRef>
          <a:fillRef idx="3">
            <a:schemeClr val="accent5"/>
          </a:fillRef>
          <a:effectRef idx="3">
            <a:schemeClr val="accent5"/>
          </a:effectRef>
          <a:fontRef idx="minor">
            <a:schemeClr val="lt1"/>
          </a:fontRef>
        </p:style>
        <p:txBody>
          <a:bodyPr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lang="pl-PL" sz="984" b="0" i="0" u="none" strike="noStrike" kern="0" cap="none" spc="0" normalizeH="0" baseline="0" noProof="0">
              <a:ln>
                <a:noFill/>
              </a:ln>
              <a:solidFill>
                <a:srgbClr val="FFFFFF"/>
              </a:solidFill>
              <a:effectLst/>
              <a:uLnTx/>
              <a:uFillTx/>
              <a:latin typeface="Arial"/>
              <a:ea typeface="+mn-ea"/>
              <a:cs typeface="+mn-cs"/>
              <a:sym typeface="Arial"/>
            </a:endParaRPr>
          </a:p>
        </p:txBody>
      </p:sp>
      <p:sp>
        <p:nvSpPr>
          <p:cNvPr id="23" name="Prostokąt: zaokrąglone rogi 22">
            <a:extLst>
              <a:ext uri="{FF2B5EF4-FFF2-40B4-BE49-F238E27FC236}">
                <a16:creationId xmlns:a16="http://schemas.microsoft.com/office/drawing/2014/main" id="{AF546DAB-959F-400A-A061-FD9E42E83A2D}"/>
              </a:ext>
            </a:extLst>
          </p:cNvPr>
          <p:cNvSpPr/>
          <p:nvPr/>
        </p:nvSpPr>
        <p:spPr>
          <a:xfrm>
            <a:off x="9344675" y="1999950"/>
            <a:ext cx="2470837" cy="611140"/>
          </a:xfrm>
          <a:prstGeom prst="roundRect">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pl-PL" sz="1800" b="1" i="0" u="none" strike="noStrike" kern="0" cap="none" spc="0" normalizeH="0" baseline="0" noProof="0" dirty="0">
                <a:ln>
                  <a:noFill/>
                </a:ln>
                <a:solidFill>
                  <a:srgbClr val="000000"/>
                </a:solidFill>
                <a:effectLst/>
                <a:uLnTx/>
                <a:uFillTx/>
                <a:latin typeface="Montserrat" panose="00000500000000000000" pitchFamily="2" charset="-18"/>
                <a:ea typeface="+mn-ea"/>
                <a:cs typeface="Arial" panose="020B0604020202020204" pitchFamily="34" charset="0"/>
                <a:sym typeface="Arial"/>
              </a:rPr>
              <a:t>Doradztwo ponad 120 ekspertów</a:t>
            </a:r>
          </a:p>
        </p:txBody>
      </p:sp>
      <p:sp>
        <p:nvSpPr>
          <p:cNvPr id="2" name="pole tekstowe 1">
            <a:extLst>
              <a:ext uri="{FF2B5EF4-FFF2-40B4-BE49-F238E27FC236}">
                <a16:creationId xmlns:a16="http://schemas.microsoft.com/office/drawing/2014/main" id="{727DBDE7-D905-4CD2-848C-0BA5E1B89851}"/>
              </a:ext>
            </a:extLst>
          </p:cNvPr>
          <p:cNvSpPr txBox="1"/>
          <p:nvPr/>
        </p:nvSpPr>
        <p:spPr>
          <a:xfrm>
            <a:off x="9556319" y="917907"/>
            <a:ext cx="2118157" cy="461665"/>
          </a:xfrm>
          <a:prstGeom prst="rect">
            <a:avLst/>
          </a:prstGeom>
          <a:noFill/>
        </p:spPr>
        <p:txBody>
          <a:bodyPr wrap="square" rtlCol="0">
            <a:spAutoFit/>
          </a:bodyPr>
          <a:lstStyle/>
          <a:p>
            <a:r>
              <a:rPr lang="pl-PL" sz="2400" b="1" dirty="0">
                <a:solidFill>
                  <a:schemeClr val="accent1"/>
                </a:solidFill>
              </a:rPr>
              <a:t>Partnerstwa</a:t>
            </a:r>
          </a:p>
        </p:txBody>
      </p:sp>
    </p:spTree>
    <p:extLst>
      <p:ext uri="{BB962C8B-B14F-4D97-AF65-F5344CB8AC3E}">
        <p14:creationId xmlns:p14="http://schemas.microsoft.com/office/powerpoint/2010/main" val="3777908277"/>
      </p:ext>
    </p:extLst>
  </p:cSld>
  <p:clrMapOvr>
    <a:masterClrMapping/>
  </p:clrMapOvr>
</p:sld>
</file>

<file path=ppt/theme/theme1.xml><?xml version="1.0" encoding="utf-8"?>
<a:theme xmlns:a="http://schemas.openxmlformats.org/drawingml/2006/main" name="Motyw pakietu Office">
  <a:themeElements>
    <a:clrScheme name="MFiPR">
      <a:dk1>
        <a:srgbClr val="000000"/>
      </a:dk1>
      <a:lt1>
        <a:sysClr val="window" lastClr="FFFFFF"/>
      </a:lt1>
      <a:dk2>
        <a:srgbClr val="034A90"/>
      </a:dk2>
      <a:lt2>
        <a:srgbClr val="FFFFFF"/>
      </a:lt2>
      <a:accent1>
        <a:srgbClr val="78B943"/>
      </a:accent1>
      <a:accent2>
        <a:srgbClr val="FFC000"/>
      </a:accent2>
      <a:accent3>
        <a:srgbClr val="FF0000"/>
      </a:accent3>
      <a:accent4>
        <a:srgbClr val="48A1FA"/>
      </a:accent4>
      <a:accent5>
        <a:srgbClr val="FFFF00"/>
      </a:accent5>
      <a:accent6>
        <a:srgbClr val="00B050"/>
      </a:accent6>
      <a:hlink>
        <a:srgbClr val="0563C1"/>
      </a:hlink>
      <a:folHlink>
        <a:srgbClr val="954F72"/>
      </a:folHlink>
    </a:clrScheme>
    <a:fontScheme name="LATO font">
      <a:majorFont>
        <a:latin typeface="Lato Heavy"/>
        <a:ea typeface=""/>
        <a:cs typeface=""/>
      </a:majorFont>
      <a:minorFont>
        <a:latin typeface="Lato Medium"/>
        <a:ea typeface=""/>
        <a:cs typeface=""/>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Motyw pakietu Office">
  <a:themeElements>
    <a:clrScheme name="Pakiet 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Pakiet 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1109</TotalTime>
  <Words>4822</Words>
  <Application>Microsoft Office PowerPoint</Application>
  <PresentationFormat>Panoramiczny</PresentationFormat>
  <Paragraphs>262</Paragraphs>
  <Slides>22</Slides>
  <Notes>17</Notes>
  <HiddenSlides>0</HiddenSlides>
  <MMClips>0</MMClips>
  <ScaleCrop>false</ScaleCrop>
  <HeadingPairs>
    <vt:vector size="6" baseType="variant">
      <vt:variant>
        <vt:lpstr>Używane czcionki</vt:lpstr>
      </vt:variant>
      <vt:variant>
        <vt:i4>16</vt:i4>
      </vt:variant>
      <vt:variant>
        <vt:lpstr>Motyw</vt:lpstr>
      </vt:variant>
      <vt:variant>
        <vt:i4>3</vt:i4>
      </vt:variant>
      <vt:variant>
        <vt:lpstr>Tytuły slajdów</vt:lpstr>
      </vt:variant>
      <vt:variant>
        <vt:i4>22</vt:i4>
      </vt:variant>
    </vt:vector>
  </HeadingPairs>
  <TitlesOfParts>
    <vt:vector size="41" baseType="lpstr">
      <vt:lpstr>Aileron-Regular</vt:lpstr>
      <vt:lpstr>Arial</vt:lpstr>
      <vt:lpstr>Calibri</vt:lpstr>
      <vt:lpstr>Calibri Light</vt:lpstr>
      <vt:lpstr>Cambria</vt:lpstr>
      <vt:lpstr>Courier New</vt:lpstr>
      <vt:lpstr>Lato Heavy</vt:lpstr>
      <vt:lpstr>Lato Medium</vt:lpstr>
      <vt:lpstr>Montserrat</vt:lpstr>
      <vt:lpstr>Montserrat Black</vt:lpstr>
      <vt:lpstr>Now</vt:lpstr>
      <vt:lpstr>Now Bold</vt:lpstr>
      <vt:lpstr>Roboto</vt:lpstr>
      <vt:lpstr>Symbol</vt:lpstr>
      <vt:lpstr>TimesNewRomanPS-BoldMT</vt:lpstr>
      <vt:lpstr>Wingdings</vt:lpstr>
      <vt:lpstr>Motyw pakietu Office</vt:lpstr>
      <vt:lpstr>Office Theme</vt:lpstr>
      <vt:lpstr>1_Motyw pakietu Office</vt:lpstr>
      <vt:lpstr>Wsparcie dla małych i średnich miast</vt:lpstr>
      <vt:lpstr>Prezentacja programu PowerPoint</vt:lpstr>
      <vt:lpstr>Prezentacja programu PowerPoint</vt:lpstr>
      <vt:lpstr>Prezentacja programu PowerPoint</vt:lpstr>
      <vt:lpstr>Prezentacja programu PowerPoint</vt:lpstr>
      <vt:lpstr>Działania podejmowane na rzecz miast średnich i małych przez MFiPR</vt:lpstr>
      <vt:lpstr>Prezentacja programu PowerPoint</vt:lpstr>
      <vt:lpstr>Prezentacja programu PowerPoint</vt:lpstr>
      <vt:lpstr> Centrum Wsparcia Doradczego Plus </vt:lpstr>
      <vt:lpstr>Prezentacja programu PowerPoint</vt:lpstr>
      <vt:lpstr> Program Rozwój lokalny to:  - poprawa jakości życia mieszkańców małych i średnich miast;  - lepsze dostosowanie administracji lokalnej do potrzeb swoich obywateli/ budowa potencjału administracji;  - wzmacnianie stosunków dwustronnych między podmiotami z Polski i Państw – Darczyńców.</vt:lpstr>
      <vt:lpstr>   Program Rozwój lokalny to:  - 117,6 mln euro z funduszy norweskich i budżetu państwa - 29 kompleksowych projektów - 17 umów partnerskich z samorządami norweskimi/ islandzkim  - działania bilateralne dla pozostałych 12miast; - 21 grantów na dostępność; - wiedza ekspercka i wsparcie samorządów - narzędzia, z których mogą korzystać wszystkie miasta (m.in. Monitor Rozwoju Lokalnego, sieci wymiany doświadczeń, rekomendacje OECD i narzędzie samooceny OECD - e-SAT; Forum Rozwoju Lokalnego) - doświadczenia, wiedza i dobre praktyki z wdrożonych projektów</vt:lpstr>
      <vt:lpstr>Program Rozwój lokalny – dzieje się w projektach</vt:lpstr>
      <vt:lpstr>Regiony Rewitalizacji  jako inicjatywa wsparcia rewitalizacji  w Polsce</vt:lpstr>
      <vt:lpstr>Regiony Rewitalizacji to:  - jedno z zadań projektu SOR pn. „Pakiet działań na rzecz wsparcia samorządów w programowaniu i realizacji rewitalizacji”; - działania edukacyjne dla gmin obejmujące 4 moduły: dostępność w rewitalizacji, zarządzanie i włączenie społeczne w rewitalizacji, narzędzia wynikające z ustawy o rewitalizacji, monitorowanie i ewaluacja rewitalizacji; - wsparcie funkcjonowania 16 Zespołów ds. Rewitalizacji działających w urzędach marszałkowskich; - to przygotowanie gmin do aplikowania o środki unijne na rewitalizację w nowej perspektywie finansowej – GPR pełniący funkcję strategii IIT.</vt:lpstr>
      <vt:lpstr>Regiony Rewitalizacji w liczbach:   -ponad 8,5 tys. uczestników podczas 470 spotkań dla gmin w ramach 4 obowiązkowych modułów szkoleniowych; - ponad 2,2 tys. uczestników podczas prawie 100 spotkań w ramach tematów dodatkowych, w tym 26 wizyt studyjnych; - indywidualne wsparcie doradcze z zakresu rewitalizacji dla ponad 550 gmin;  - 16 regionalnych serwisów o rewitalizacji; - 16 SIP wojewódzkich uzupełnionych o moduł REWITALIZACJA; - prawie 30 publikacji dot. prowadzenia działań rewitalizacyjnych; -10,5 mln zł z POPT 2014-2020 dotacji na realizację działań.</vt:lpstr>
      <vt:lpstr>Dobra praktyka komplementarnych działań -   Hrubieszowskie Centrum Dziedzictwa </vt:lpstr>
      <vt:lpstr>Prezentacja programu PowerPoint</vt:lpstr>
      <vt:lpstr>Prezentacja programu PowerPoint</vt:lpstr>
      <vt:lpstr>HUMAN SMART CITIES. Inteligentne miasta współtworzone przez mieszkańców  – główne cele</vt:lpstr>
      <vt:lpstr>Prezentacja programu PowerPoint</vt:lpstr>
      <vt:lpstr>Prezentacja programu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Prezentacja programu PowerPoint</dc:title>
  <dc:creator>Woliński Tomasz</dc:creator>
  <cp:lastModifiedBy>Wieder Kamil</cp:lastModifiedBy>
  <cp:revision>126</cp:revision>
  <dcterms:created xsi:type="dcterms:W3CDTF">2023-02-23T09:41:28Z</dcterms:created>
  <dcterms:modified xsi:type="dcterms:W3CDTF">2023-04-20T05:23:40Z</dcterms:modified>
</cp:coreProperties>
</file>