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2" r:id="rId5"/>
  </p:sldMasterIdLst>
  <p:notesMasterIdLst>
    <p:notesMasterId r:id="rId16"/>
  </p:notesMasterIdLst>
  <p:sldIdLst>
    <p:sldId id="256" r:id="rId6"/>
    <p:sldId id="259" r:id="rId7"/>
    <p:sldId id="373" r:id="rId8"/>
    <p:sldId id="361" r:id="rId9"/>
    <p:sldId id="375" r:id="rId10"/>
    <p:sldId id="379" r:id="rId11"/>
    <p:sldId id="377" r:id="rId12"/>
    <p:sldId id="378" r:id="rId13"/>
    <p:sldId id="376" r:id="rId14"/>
    <p:sldId id="320" r:id="rId15"/>
  </p:sldIdLst>
  <p:sldSz cx="12192000" cy="6858000"/>
  <p:notesSz cx="6807200" cy="99393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29" userDrawn="1">
          <p15:clr>
            <a:srgbClr val="A4A3A4"/>
          </p15:clr>
        </p15:guide>
        <p15:guide id="2" orient="horz" pos="391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nna Iwaniec" initials="AI" lastIdx="1" clrIdx="6">
    <p:extLst>
      <p:ext uri="{19B8F6BF-5375-455C-9EA6-DF929625EA0E}">
        <p15:presenceInfo xmlns:p15="http://schemas.microsoft.com/office/powerpoint/2012/main" userId="S-1-5-21-1594186567-1236541648-320618023-7538" providerId="AD"/>
      </p:ext>
    </p:extLst>
  </p:cmAuthor>
  <p:cmAuthor id="1" name="Dorota Cabańska" initials="DC" lastIdx="8" clrIdx="0">
    <p:extLst>
      <p:ext uri="{19B8F6BF-5375-455C-9EA6-DF929625EA0E}">
        <p15:presenceInfo xmlns:p15="http://schemas.microsoft.com/office/powerpoint/2012/main" userId="S-1-5-21-1594186567-1236541648-320618023-7395" providerId="AD"/>
      </p:ext>
    </p:extLst>
  </p:cmAuthor>
  <p:cmAuthor id="8" name="Anna Sieńko" initials="AS" lastIdx="1" clrIdx="7">
    <p:extLst>
      <p:ext uri="{19B8F6BF-5375-455C-9EA6-DF929625EA0E}">
        <p15:presenceInfo xmlns:p15="http://schemas.microsoft.com/office/powerpoint/2012/main" userId="Anna Sieńko" providerId="None"/>
      </p:ext>
    </p:extLst>
  </p:cmAuthor>
  <p:cmAuthor id="2" name="Dorota Cabańska" initials="DC [2]" lastIdx="20" clrIdx="1">
    <p:extLst>
      <p:ext uri="{19B8F6BF-5375-455C-9EA6-DF929625EA0E}">
        <p15:presenceInfo xmlns:p15="http://schemas.microsoft.com/office/powerpoint/2012/main" userId="Dorota Cabańska" providerId="None"/>
      </p:ext>
    </p:extLst>
  </p:cmAuthor>
  <p:cmAuthor id="3" name="Maciej Thel" initials="MT" lastIdx="9" clrIdx="2">
    <p:extLst>
      <p:ext uri="{19B8F6BF-5375-455C-9EA6-DF929625EA0E}">
        <p15:presenceInfo xmlns:p15="http://schemas.microsoft.com/office/powerpoint/2012/main" userId="S-1-5-21-1594186567-1236541648-320618023-7462" providerId="AD"/>
      </p:ext>
    </p:extLst>
  </p:cmAuthor>
  <p:cmAuthor id="4" name="Marta Sikora" initials="MS" lastIdx="6" clrIdx="3">
    <p:extLst>
      <p:ext uri="{19B8F6BF-5375-455C-9EA6-DF929625EA0E}">
        <p15:presenceInfo xmlns:p15="http://schemas.microsoft.com/office/powerpoint/2012/main" userId="S-1-5-21-1594186567-1236541648-320618023-7593" providerId="AD"/>
      </p:ext>
    </p:extLst>
  </p:cmAuthor>
  <p:cmAuthor id="5" name="Marta Sikora" initials="MS [2]" lastIdx="32" clrIdx="4">
    <p:extLst>
      <p:ext uri="{19B8F6BF-5375-455C-9EA6-DF929625EA0E}">
        <p15:presenceInfo xmlns:p15="http://schemas.microsoft.com/office/powerpoint/2012/main" userId="Marta Sikora" providerId="None"/>
      </p:ext>
    </p:extLst>
  </p:cmAuthor>
  <p:cmAuthor id="6" name=" " initials="" lastIdx="33" clrIdx="5">
    <p:extLst>
      <p:ext uri="{19B8F6BF-5375-455C-9EA6-DF929625EA0E}">
        <p15:presenceInfo xmlns:p15="http://schemas.microsoft.com/office/powerpoint/2012/main" userId="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E739"/>
    <a:srgbClr val="FDC00B"/>
    <a:srgbClr val="202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Styl pośredni 1 — Ak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Styl jasny 2 — Ak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96"/>
      </p:cViewPr>
      <p:guideLst>
        <p:guide pos="529"/>
        <p:guide orient="horz" pos="391"/>
        <p:guide orient="horz" pos="109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Sieńko" userId="c1927b19-79ff-4ecb-8e9c-3ac0c374df7f" providerId="ADAL" clId="{A9E11EE8-F672-48D1-8B85-6A11DA8537E9}"/>
    <pc:docChg chg="undo custSel addSld delSld modSld sldOrd">
      <pc:chgData name="Anna Sieńko" userId="c1927b19-79ff-4ecb-8e9c-3ac0c374df7f" providerId="ADAL" clId="{A9E11EE8-F672-48D1-8B85-6A11DA8537E9}" dt="2023-10-29T15:54:11.188" v="2264" actId="6549"/>
      <pc:docMkLst>
        <pc:docMk/>
      </pc:docMkLst>
      <pc:sldChg chg="addSp delSp modSp">
        <pc:chgData name="Anna Sieńko" userId="c1927b19-79ff-4ecb-8e9c-3ac0c374df7f" providerId="ADAL" clId="{A9E11EE8-F672-48D1-8B85-6A11DA8537E9}" dt="2023-10-29T14:46:41.361" v="80" actId="478"/>
        <pc:sldMkLst>
          <pc:docMk/>
          <pc:sldMk cId="3040605183" sldId="256"/>
        </pc:sldMkLst>
        <pc:spChg chg="mod">
          <ac:chgData name="Anna Sieńko" userId="c1927b19-79ff-4ecb-8e9c-3ac0c374df7f" providerId="ADAL" clId="{A9E11EE8-F672-48D1-8B85-6A11DA8537E9}" dt="2023-10-29T14:37:20.862" v="64" actId="14100"/>
          <ac:spMkLst>
            <pc:docMk/>
            <pc:sldMk cId="3040605183" sldId="256"/>
            <ac:spMk id="2" creationId="{289E6C9F-FA94-49CC-884D-6F1CCDB18E3C}"/>
          </ac:spMkLst>
        </pc:spChg>
        <pc:spChg chg="add del mod">
          <ac:chgData name="Anna Sieńko" userId="c1927b19-79ff-4ecb-8e9c-3ac0c374df7f" providerId="ADAL" clId="{A9E11EE8-F672-48D1-8B85-6A11DA8537E9}" dt="2023-10-29T14:46:41.361" v="80" actId="478"/>
          <ac:spMkLst>
            <pc:docMk/>
            <pc:sldMk cId="3040605183" sldId="256"/>
            <ac:spMk id="4" creationId="{D7D87D7A-9C4A-4511-887D-1BD32578A411}"/>
          </ac:spMkLst>
        </pc:spChg>
        <pc:spChg chg="mod">
          <ac:chgData name="Anna Sieńko" userId="c1927b19-79ff-4ecb-8e9c-3ac0c374df7f" providerId="ADAL" clId="{A9E11EE8-F672-48D1-8B85-6A11DA8537E9}" dt="2023-10-29T14:37:02.408" v="46" actId="20577"/>
          <ac:spMkLst>
            <pc:docMk/>
            <pc:sldMk cId="3040605183" sldId="256"/>
            <ac:spMk id="8" creationId="{13BA3582-592A-44C3-ABFA-6A858968E492}"/>
          </ac:spMkLst>
        </pc:spChg>
        <pc:picChg chg="mod">
          <ac:chgData name="Anna Sieńko" userId="c1927b19-79ff-4ecb-8e9c-3ac0c374df7f" providerId="ADAL" clId="{A9E11EE8-F672-48D1-8B85-6A11DA8537E9}" dt="2023-10-29T14:41:47.217" v="72" actId="14100"/>
          <ac:picMkLst>
            <pc:docMk/>
            <pc:sldMk cId="3040605183" sldId="256"/>
            <ac:picMk id="3" creationId="{50050053-A8A7-4187-9E37-015707475C83}"/>
          </ac:picMkLst>
        </pc:picChg>
        <pc:picChg chg="del">
          <ac:chgData name="Anna Sieńko" userId="c1927b19-79ff-4ecb-8e9c-3ac0c374df7f" providerId="ADAL" clId="{A9E11EE8-F672-48D1-8B85-6A11DA8537E9}" dt="2023-10-29T14:37:24.348" v="65" actId="478"/>
          <ac:picMkLst>
            <pc:docMk/>
            <pc:sldMk cId="3040605183" sldId="256"/>
            <ac:picMk id="6" creationId="{537852DE-CAA7-48CE-AFDC-41113D62095C}"/>
          </ac:picMkLst>
        </pc:picChg>
        <pc:picChg chg="add mod">
          <ac:chgData name="Anna Sieńko" userId="c1927b19-79ff-4ecb-8e9c-3ac0c374df7f" providerId="ADAL" clId="{A9E11EE8-F672-48D1-8B85-6A11DA8537E9}" dt="2023-10-29T14:46:16.807" v="79" actId="1076"/>
          <ac:picMkLst>
            <pc:docMk/>
            <pc:sldMk cId="3040605183" sldId="256"/>
            <ac:picMk id="7" creationId="{2777BBF2-78B1-4294-A62F-E7A495BE563B}"/>
          </ac:picMkLst>
        </pc:picChg>
      </pc:sldChg>
      <pc:sldChg chg="modSp">
        <pc:chgData name="Anna Sieńko" userId="c1927b19-79ff-4ecb-8e9c-3ac0c374df7f" providerId="ADAL" clId="{A9E11EE8-F672-48D1-8B85-6A11DA8537E9}" dt="2023-10-29T14:56:59.963" v="589" actId="20577"/>
        <pc:sldMkLst>
          <pc:docMk/>
          <pc:sldMk cId="2198042344" sldId="259"/>
        </pc:sldMkLst>
        <pc:spChg chg="mod">
          <ac:chgData name="Anna Sieńko" userId="c1927b19-79ff-4ecb-8e9c-3ac0c374df7f" providerId="ADAL" clId="{A9E11EE8-F672-48D1-8B85-6A11DA8537E9}" dt="2023-10-29T14:56:59.963" v="589" actId="20577"/>
          <ac:spMkLst>
            <pc:docMk/>
            <pc:sldMk cId="2198042344" sldId="259"/>
            <ac:spMk id="3" creationId="{A86B5909-5E09-4B21-AF68-5F1623306581}"/>
          </ac:spMkLst>
        </pc:spChg>
      </pc:sldChg>
      <pc:sldChg chg="del">
        <pc:chgData name="Anna Sieńko" userId="c1927b19-79ff-4ecb-8e9c-3ac0c374df7f" providerId="ADAL" clId="{A9E11EE8-F672-48D1-8B85-6A11DA8537E9}" dt="2023-10-29T15:00:30.997" v="619" actId="2696"/>
        <pc:sldMkLst>
          <pc:docMk/>
          <pc:sldMk cId="1939680376" sldId="277"/>
        </pc:sldMkLst>
      </pc:sldChg>
      <pc:sldChg chg="del">
        <pc:chgData name="Anna Sieńko" userId="c1927b19-79ff-4ecb-8e9c-3ac0c374df7f" providerId="ADAL" clId="{A9E11EE8-F672-48D1-8B85-6A11DA8537E9}" dt="2023-10-29T14:59:56.540" v="616" actId="2696"/>
        <pc:sldMkLst>
          <pc:docMk/>
          <pc:sldMk cId="1687269571" sldId="290"/>
        </pc:sldMkLst>
      </pc:sldChg>
      <pc:sldChg chg="del">
        <pc:chgData name="Anna Sieńko" userId="c1927b19-79ff-4ecb-8e9c-3ac0c374df7f" providerId="ADAL" clId="{A9E11EE8-F672-48D1-8B85-6A11DA8537E9}" dt="2023-10-29T14:59:38.669" v="615" actId="2696"/>
        <pc:sldMkLst>
          <pc:docMk/>
          <pc:sldMk cId="4048126847" sldId="294"/>
        </pc:sldMkLst>
      </pc:sldChg>
      <pc:sldChg chg="modSp">
        <pc:chgData name="Anna Sieńko" userId="c1927b19-79ff-4ecb-8e9c-3ac0c374df7f" providerId="ADAL" clId="{A9E11EE8-F672-48D1-8B85-6A11DA8537E9}" dt="2023-10-29T15:15:24.661" v="1455" actId="6549"/>
        <pc:sldMkLst>
          <pc:docMk/>
          <pc:sldMk cId="237075844" sldId="320"/>
        </pc:sldMkLst>
        <pc:spChg chg="mod">
          <ac:chgData name="Anna Sieńko" userId="c1927b19-79ff-4ecb-8e9c-3ac0c374df7f" providerId="ADAL" clId="{A9E11EE8-F672-48D1-8B85-6A11DA8537E9}" dt="2023-10-29T15:15:24.661" v="1455" actId="6549"/>
          <ac:spMkLst>
            <pc:docMk/>
            <pc:sldMk cId="237075844" sldId="320"/>
            <ac:spMk id="2" creationId="{B0B98340-239E-4482-8A87-426B47371172}"/>
          </ac:spMkLst>
        </pc:spChg>
      </pc:sldChg>
      <pc:sldChg chg="del">
        <pc:chgData name="Anna Sieńko" userId="c1927b19-79ff-4ecb-8e9c-3ac0c374df7f" providerId="ADAL" clId="{A9E11EE8-F672-48D1-8B85-6A11DA8537E9}" dt="2023-10-29T14:59:36.012" v="614" actId="2696"/>
        <pc:sldMkLst>
          <pc:docMk/>
          <pc:sldMk cId="1741842404" sldId="349"/>
        </pc:sldMkLst>
      </pc:sldChg>
      <pc:sldChg chg="modSp">
        <pc:chgData name="Anna Sieńko" userId="c1927b19-79ff-4ecb-8e9c-3ac0c374df7f" providerId="ADAL" clId="{A9E11EE8-F672-48D1-8B85-6A11DA8537E9}" dt="2023-10-29T15:31:41.484" v="1597" actId="207"/>
        <pc:sldMkLst>
          <pc:docMk/>
          <pc:sldMk cId="2188635083" sldId="361"/>
        </pc:sldMkLst>
        <pc:spChg chg="mod">
          <ac:chgData name="Anna Sieńko" userId="c1927b19-79ff-4ecb-8e9c-3ac0c374df7f" providerId="ADAL" clId="{A9E11EE8-F672-48D1-8B85-6A11DA8537E9}" dt="2023-10-29T15:01:08.259" v="644" actId="20577"/>
          <ac:spMkLst>
            <pc:docMk/>
            <pc:sldMk cId="2188635083" sldId="361"/>
            <ac:spMk id="4" creationId="{1576D867-49F4-719C-663F-DC400EB8C3F7}"/>
          </ac:spMkLst>
        </pc:spChg>
        <pc:spChg chg="mod">
          <ac:chgData name="Anna Sieńko" userId="c1927b19-79ff-4ecb-8e9c-3ac0c374df7f" providerId="ADAL" clId="{A9E11EE8-F672-48D1-8B85-6A11DA8537E9}" dt="2023-10-29T15:31:00.713" v="1589" actId="113"/>
          <ac:spMkLst>
            <pc:docMk/>
            <pc:sldMk cId="2188635083" sldId="361"/>
            <ac:spMk id="86" creationId="{A4D635F9-5162-693B-2D0F-C68D669E4953}"/>
          </ac:spMkLst>
        </pc:spChg>
        <pc:spChg chg="mod">
          <ac:chgData name="Anna Sieńko" userId="c1927b19-79ff-4ecb-8e9c-3ac0c374df7f" providerId="ADAL" clId="{A9E11EE8-F672-48D1-8B85-6A11DA8537E9}" dt="2023-10-29T15:31:04.286" v="1590" actId="113"/>
          <ac:spMkLst>
            <pc:docMk/>
            <pc:sldMk cId="2188635083" sldId="361"/>
            <ac:spMk id="90" creationId="{DE931F02-37C1-9013-FE44-60A2572728F1}"/>
          </ac:spMkLst>
        </pc:spChg>
        <pc:spChg chg="mod">
          <ac:chgData name="Anna Sieńko" userId="c1927b19-79ff-4ecb-8e9c-3ac0c374df7f" providerId="ADAL" clId="{A9E11EE8-F672-48D1-8B85-6A11DA8537E9}" dt="2023-10-29T15:21:42.196" v="1472" actId="20577"/>
          <ac:spMkLst>
            <pc:docMk/>
            <pc:sldMk cId="2188635083" sldId="361"/>
            <ac:spMk id="91" creationId="{B5D0E6F3-FDEB-9790-BCE8-D5ABCE58092F}"/>
          </ac:spMkLst>
        </pc:spChg>
        <pc:spChg chg="mod">
          <ac:chgData name="Anna Sieńko" userId="c1927b19-79ff-4ecb-8e9c-3ac0c374df7f" providerId="ADAL" clId="{A9E11EE8-F672-48D1-8B85-6A11DA8537E9}" dt="2023-10-29T15:28:13.385" v="1496" actId="20577"/>
          <ac:spMkLst>
            <pc:docMk/>
            <pc:sldMk cId="2188635083" sldId="361"/>
            <ac:spMk id="102" creationId="{38F55DC7-FA02-6308-DAED-C2BEAD3F69FC}"/>
          </ac:spMkLst>
        </pc:spChg>
        <pc:spChg chg="mod">
          <ac:chgData name="Anna Sieńko" userId="c1927b19-79ff-4ecb-8e9c-3ac0c374df7f" providerId="ADAL" clId="{A9E11EE8-F672-48D1-8B85-6A11DA8537E9}" dt="2023-10-29T15:31:30.583" v="1594" actId="207"/>
          <ac:spMkLst>
            <pc:docMk/>
            <pc:sldMk cId="2188635083" sldId="361"/>
            <ac:spMk id="109" creationId="{061B7271-5339-B7A1-B99A-83DFBFD87B30}"/>
          </ac:spMkLst>
        </pc:spChg>
        <pc:spChg chg="mod">
          <ac:chgData name="Anna Sieńko" userId="c1927b19-79ff-4ecb-8e9c-3ac0c374df7f" providerId="ADAL" clId="{A9E11EE8-F672-48D1-8B85-6A11DA8537E9}" dt="2023-10-29T15:21:20.846" v="1461" actId="20577"/>
          <ac:spMkLst>
            <pc:docMk/>
            <pc:sldMk cId="2188635083" sldId="361"/>
            <ac:spMk id="115" creationId="{758C8C8F-1986-D6FF-B52E-21A9A2D36A9E}"/>
          </ac:spMkLst>
        </pc:spChg>
        <pc:spChg chg="mod">
          <ac:chgData name="Anna Sieńko" userId="c1927b19-79ff-4ecb-8e9c-3ac0c374df7f" providerId="ADAL" clId="{A9E11EE8-F672-48D1-8B85-6A11DA8537E9}" dt="2023-10-29T15:31:13.991" v="1592" actId="113"/>
          <ac:spMkLst>
            <pc:docMk/>
            <pc:sldMk cId="2188635083" sldId="361"/>
            <ac:spMk id="124" creationId="{1648225B-5054-D44F-1C72-2B73F0075210}"/>
          </ac:spMkLst>
        </pc:spChg>
        <pc:spChg chg="mod">
          <ac:chgData name="Anna Sieńko" userId="c1927b19-79ff-4ecb-8e9c-3ac0c374df7f" providerId="ADAL" clId="{A9E11EE8-F672-48D1-8B85-6A11DA8537E9}" dt="2023-10-29T15:27:40.300" v="1481" actId="20577"/>
          <ac:spMkLst>
            <pc:docMk/>
            <pc:sldMk cId="2188635083" sldId="361"/>
            <ac:spMk id="130" creationId="{0576AB65-E4A5-60FE-4601-E0DA779DB698}"/>
          </ac:spMkLst>
        </pc:spChg>
        <pc:spChg chg="mod">
          <ac:chgData name="Anna Sieńko" userId="c1927b19-79ff-4ecb-8e9c-3ac0c374df7f" providerId="ADAL" clId="{A9E11EE8-F672-48D1-8B85-6A11DA8537E9}" dt="2023-10-29T15:29:11.613" v="1535" actId="6549"/>
          <ac:spMkLst>
            <pc:docMk/>
            <pc:sldMk cId="2188635083" sldId="361"/>
            <ac:spMk id="141" creationId="{CE0FCCCB-993A-D1CE-31C8-2F0406DB1EDD}"/>
          </ac:spMkLst>
        </pc:spChg>
        <pc:spChg chg="mod">
          <ac:chgData name="Anna Sieńko" userId="c1927b19-79ff-4ecb-8e9c-3ac0c374df7f" providerId="ADAL" clId="{A9E11EE8-F672-48D1-8B85-6A11DA8537E9}" dt="2023-10-29T15:31:24.881" v="1593" actId="207"/>
          <ac:spMkLst>
            <pc:docMk/>
            <pc:sldMk cId="2188635083" sldId="361"/>
            <ac:spMk id="149" creationId="{EB8128F9-E250-884D-D892-F2794806034E}"/>
          </ac:spMkLst>
        </pc:spChg>
        <pc:spChg chg="mod">
          <ac:chgData name="Anna Sieńko" userId="c1927b19-79ff-4ecb-8e9c-3ac0c374df7f" providerId="ADAL" clId="{A9E11EE8-F672-48D1-8B85-6A11DA8537E9}" dt="2023-10-29T15:31:41.484" v="1597" actId="207"/>
          <ac:spMkLst>
            <pc:docMk/>
            <pc:sldMk cId="2188635083" sldId="361"/>
            <ac:spMk id="153" creationId="{0344F76A-96D0-3F74-D291-F1C4CBD2EA89}"/>
          </ac:spMkLst>
        </pc:spChg>
        <pc:spChg chg="mod">
          <ac:chgData name="Anna Sieńko" userId="c1927b19-79ff-4ecb-8e9c-3ac0c374df7f" providerId="ADAL" clId="{A9E11EE8-F672-48D1-8B85-6A11DA8537E9}" dt="2023-10-29T15:30:45.573" v="1587" actId="6549"/>
          <ac:spMkLst>
            <pc:docMk/>
            <pc:sldMk cId="2188635083" sldId="361"/>
            <ac:spMk id="154" creationId="{110EC725-F261-45FC-FD2E-83770804DE0C}"/>
          </ac:spMkLst>
        </pc:spChg>
      </pc:sldChg>
      <pc:sldChg chg="del">
        <pc:chgData name="Anna Sieńko" userId="c1927b19-79ff-4ecb-8e9c-3ac0c374df7f" providerId="ADAL" clId="{A9E11EE8-F672-48D1-8B85-6A11DA8537E9}" dt="2023-10-29T14:55:22.778" v="578" actId="2696"/>
        <pc:sldMkLst>
          <pc:docMk/>
          <pc:sldMk cId="749446116" sldId="370"/>
        </pc:sldMkLst>
      </pc:sldChg>
      <pc:sldChg chg="del">
        <pc:chgData name="Anna Sieńko" userId="c1927b19-79ff-4ecb-8e9c-3ac0c374df7f" providerId="ADAL" clId="{A9E11EE8-F672-48D1-8B85-6A11DA8537E9}" dt="2023-10-29T14:55:24.821" v="579" actId="2696"/>
        <pc:sldMkLst>
          <pc:docMk/>
          <pc:sldMk cId="2227505055" sldId="371"/>
        </pc:sldMkLst>
      </pc:sldChg>
      <pc:sldChg chg="del">
        <pc:chgData name="Anna Sieńko" userId="c1927b19-79ff-4ecb-8e9c-3ac0c374df7f" providerId="ADAL" clId="{A9E11EE8-F672-48D1-8B85-6A11DA8537E9}" dt="2023-10-29T15:00:14.970" v="617" actId="2696"/>
        <pc:sldMkLst>
          <pc:docMk/>
          <pc:sldMk cId="2770809284" sldId="372"/>
        </pc:sldMkLst>
      </pc:sldChg>
      <pc:sldChg chg="modSp ord">
        <pc:chgData name="Anna Sieńko" userId="c1927b19-79ff-4ecb-8e9c-3ac0c374df7f" providerId="ADAL" clId="{A9E11EE8-F672-48D1-8B85-6A11DA8537E9}" dt="2023-10-29T15:00:49.380" v="620"/>
        <pc:sldMkLst>
          <pc:docMk/>
          <pc:sldMk cId="1503520893" sldId="373"/>
        </pc:sldMkLst>
        <pc:spChg chg="mod">
          <ac:chgData name="Anna Sieńko" userId="c1927b19-79ff-4ecb-8e9c-3ac0c374df7f" providerId="ADAL" clId="{A9E11EE8-F672-48D1-8B85-6A11DA8537E9}" dt="2023-10-29T14:57:50.426" v="607" actId="6549"/>
          <ac:spMkLst>
            <pc:docMk/>
            <pc:sldMk cId="1503520893" sldId="373"/>
            <ac:spMk id="2" creationId="{3E591321-AAE4-40F6-8020-0E8E709C21C2}"/>
          </ac:spMkLst>
        </pc:spChg>
        <pc:spChg chg="mod">
          <ac:chgData name="Anna Sieńko" userId="c1927b19-79ff-4ecb-8e9c-3ac0c374df7f" providerId="ADAL" clId="{A9E11EE8-F672-48D1-8B85-6A11DA8537E9}" dt="2023-10-29T14:58:23.348" v="613" actId="6549"/>
          <ac:spMkLst>
            <pc:docMk/>
            <pc:sldMk cId="1503520893" sldId="373"/>
            <ac:spMk id="3" creationId="{AA47798F-D434-494A-9A1D-794C08F28F99}"/>
          </ac:spMkLst>
        </pc:spChg>
      </pc:sldChg>
      <pc:sldChg chg="modSp">
        <pc:chgData name="Anna Sieńko" userId="c1927b19-79ff-4ecb-8e9c-3ac0c374df7f" providerId="ADAL" clId="{A9E11EE8-F672-48D1-8B85-6A11DA8537E9}" dt="2023-10-29T15:54:11.188" v="2264" actId="6549"/>
        <pc:sldMkLst>
          <pc:docMk/>
          <pc:sldMk cId="4260799458" sldId="375"/>
        </pc:sldMkLst>
        <pc:spChg chg="mod">
          <ac:chgData name="Anna Sieńko" userId="c1927b19-79ff-4ecb-8e9c-3ac0c374df7f" providerId="ADAL" clId="{A9E11EE8-F672-48D1-8B85-6A11DA8537E9}" dt="2023-10-29T15:47:02.231" v="1875" actId="20577"/>
          <ac:spMkLst>
            <pc:docMk/>
            <pc:sldMk cId="4260799458" sldId="375"/>
            <ac:spMk id="2" creationId="{3E591321-AAE4-40F6-8020-0E8E709C21C2}"/>
          </ac:spMkLst>
        </pc:spChg>
        <pc:spChg chg="mod">
          <ac:chgData name="Anna Sieńko" userId="c1927b19-79ff-4ecb-8e9c-3ac0c374df7f" providerId="ADAL" clId="{A9E11EE8-F672-48D1-8B85-6A11DA8537E9}" dt="2023-10-29T15:54:11.188" v="2264" actId="6549"/>
          <ac:spMkLst>
            <pc:docMk/>
            <pc:sldMk cId="4260799458" sldId="375"/>
            <ac:spMk id="3" creationId="{AA47798F-D434-494A-9A1D-794C08F28F99}"/>
          </ac:spMkLst>
        </pc:spChg>
      </pc:sldChg>
      <pc:sldChg chg="modSp">
        <pc:chgData name="Anna Sieńko" userId="c1927b19-79ff-4ecb-8e9c-3ac0c374df7f" providerId="ADAL" clId="{A9E11EE8-F672-48D1-8B85-6A11DA8537E9}" dt="2023-10-29T15:15:08.235" v="1452" actId="255"/>
        <pc:sldMkLst>
          <pc:docMk/>
          <pc:sldMk cId="2897235056" sldId="376"/>
        </pc:sldMkLst>
        <pc:spChg chg="mod">
          <ac:chgData name="Anna Sieńko" userId="c1927b19-79ff-4ecb-8e9c-3ac0c374df7f" providerId="ADAL" clId="{A9E11EE8-F672-48D1-8B85-6A11DA8537E9}" dt="2023-10-29T15:11:30.496" v="1143" actId="113"/>
          <ac:spMkLst>
            <pc:docMk/>
            <pc:sldMk cId="2897235056" sldId="376"/>
            <ac:spMk id="2" creationId="{3E591321-AAE4-40F6-8020-0E8E709C21C2}"/>
          </ac:spMkLst>
        </pc:spChg>
        <pc:spChg chg="mod">
          <ac:chgData name="Anna Sieńko" userId="c1927b19-79ff-4ecb-8e9c-3ac0c374df7f" providerId="ADAL" clId="{A9E11EE8-F672-48D1-8B85-6A11DA8537E9}" dt="2023-10-29T15:15:08.235" v="1452" actId="255"/>
          <ac:spMkLst>
            <pc:docMk/>
            <pc:sldMk cId="2897235056" sldId="376"/>
            <ac:spMk id="3" creationId="{AA47798F-D434-494A-9A1D-794C08F28F99}"/>
          </ac:spMkLst>
        </pc:spChg>
      </pc:sldChg>
      <pc:sldChg chg="modSp add">
        <pc:chgData name="Anna Sieńko" userId="c1927b19-79ff-4ecb-8e9c-3ac0c374df7f" providerId="ADAL" clId="{A9E11EE8-F672-48D1-8B85-6A11DA8537E9}" dt="2023-10-29T15:04:08.473" v="814" actId="20577"/>
        <pc:sldMkLst>
          <pc:docMk/>
          <pc:sldMk cId="2633171692" sldId="377"/>
        </pc:sldMkLst>
        <pc:spChg chg="mod">
          <ac:chgData name="Anna Sieńko" userId="c1927b19-79ff-4ecb-8e9c-3ac0c374df7f" providerId="ADAL" clId="{A9E11EE8-F672-48D1-8B85-6A11DA8537E9}" dt="2023-10-29T15:03:28.798" v="748" actId="20577"/>
          <ac:spMkLst>
            <pc:docMk/>
            <pc:sldMk cId="2633171692" sldId="377"/>
            <ac:spMk id="2" creationId="{3E591321-AAE4-40F6-8020-0E8E709C21C2}"/>
          </ac:spMkLst>
        </pc:spChg>
        <pc:spChg chg="mod">
          <ac:chgData name="Anna Sieńko" userId="c1927b19-79ff-4ecb-8e9c-3ac0c374df7f" providerId="ADAL" clId="{A9E11EE8-F672-48D1-8B85-6A11DA8537E9}" dt="2023-10-29T15:04:08.473" v="814" actId="20577"/>
          <ac:spMkLst>
            <pc:docMk/>
            <pc:sldMk cId="2633171692" sldId="377"/>
            <ac:spMk id="3" creationId="{AA47798F-D434-494A-9A1D-794C08F28F99}"/>
          </ac:spMkLst>
        </pc:spChg>
      </pc:sldChg>
      <pc:sldChg chg="addSp delSp modSp add">
        <pc:chgData name="Anna Sieńko" userId="c1927b19-79ff-4ecb-8e9c-3ac0c374df7f" providerId="ADAL" clId="{A9E11EE8-F672-48D1-8B85-6A11DA8537E9}" dt="2023-10-29T15:10:20.023" v="1133" actId="6549"/>
        <pc:sldMkLst>
          <pc:docMk/>
          <pc:sldMk cId="209058140" sldId="378"/>
        </pc:sldMkLst>
        <pc:spChg chg="mod">
          <ac:chgData name="Anna Sieńko" userId="c1927b19-79ff-4ecb-8e9c-3ac0c374df7f" providerId="ADAL" clId="{A9E11EE8-F672-48D1-8B85-6A11DA8537E9}" dt="2023-10-29T15:04:40.643" v="833" actId="20577"/>
          <ac:spMkLst>
            <pc:docMk/>
            <pc:sldMk cId="209058140" sldId="378"/>
            <ac:spMk id="2" creationId="{3E591321-AAE4-40F6-8020-0E8E709C21C2}"/>
          </ac:spMkLst>
        </pc:spChg>
        <pc:spChg chg="add del mod">
          <ac:chgData name="Anna Sieńko" userId="c1927b19-79ff-4ecb-8e9c-3ac0c374df7f" providerId="ADAL" clId="{A9E11EE8-F672-48D1-8B85-6A11DA8537E9}" dt="2023-10-29T15:10:20.023" v="1133" actId="6549"/>
          <ac:spMkLst>
            <pc:docMk/>
            <pc:sldMk cId="209058140" sldId="378"/>
            <ac:spMk id="3" creationId="{AA47798F-D434-494A-9A1D-794C08F28F99}"/>
          </ac:spMkLst>
        </pc:spChg>
      </pc:sldChg>
      <pc:sldChg chg="del">
        <pc:chgData name="Anna Sieńko" userId="c1927b19-79ff-4ecb-8e9c-3ac0c374df7f" providerId="ADAL" clId="{A9E11EE8-F672-48D1-8B85-6A11DA8537E9}" dt="2023-10-29T14:55:31.428" v="581" actId="2696"/>
        <pc:sldMkLst>
          <pc:docMk/>
          <pc:sldMk cId="3027387374" sldId="378"/>
        </pc:sldMkLst>
      </pc:sldChg>
      <pc:sldChg chg="modSp add">
        <pc:chgData name="Anna Sieńko" userId="c1927b19-79ff-4ecb-8e9c-3ac0c374df7f" providerId="ADAL" clId="{A9E11EE8-F672-48D1-8B85-6A11DA8537E9}" dt="2023-10-29T15:48:50.533" v="1945" actId="20577"/>
        <pc:sldMkLst>
          <pc:docMk/>
          <pc:sldMk cId="1847606930" sldId="379"/>
        </pc:sldMkLst>
        <pc:spChg chg="mod">
          <ac:chgData name="Anna Sieńko" userId="c1927b19-79ff-4ecb-8e9c-3ac0c374df7f" providerId="ADAL" clId="{A9E11EE8-F672-48D1-8B85-6A11DA8537E9}" dt="2023-10-29T15:47:10.951" v="1879" actId="20577"/>
          <ac:spMkLst>
            <pc:docMk/>
            <pc:sldMk cId="1847606930" sldId="379"/>
            <ac:spMk id="2" creationId="{3E591321-AAE4-40F6-8020-0E8E709C21C2}"/>
          </ac:spMkLst>
        </pc:spChg>
        <pc:spChg chg="mod">
          <ac:chgData name="Anna Sieńko" userId="c1927b19-79ff-4ecb-8e9c-3ac0c374df7f" providerId="ADAL" clId="{A9E11EE8-F672-48D1-8B85-6A11DA8537E9}" dt="2023-10-29T15:48:50.533" v="1945" actId="20577"/>
          <ac:spMkLst>
            <pc:docMk/>
            <pc:sldMk cId="1847606930" sldId="379"/>
            <ac:spMk id="3" creationId="{AA47798F-D434-494A-9A1D-794C08F28F99}"/>
          </ac:spMkLst>
        </pc:spChg>
      </pc:sldChg>
      <pc:sldChg chg="del">
        <pc:chgData name="Anna Sieńko" userId="c1927b19-79ff-4ecb-8e9c-3ac0c374df7f" providerId="ADAL" clId="{A9E11EE8-F672-48D1-8B85-6A11DA8537E9}" dt="2023-10-29T14:55:43.745" v="583" actId="2696"/>
        <pc:sldMkLst>
          <pc:docMk/>
          <pc:sldMk cId="3699345839" sldId="381"/>
        </pc:sldMkLst>
      </pc:sldChg>
      <pc:sldChg chg="del">
        <pc:chgData name="Anna Sieńko" userId="c1927b19-79ff-4ecb-8e9c-3ac0c374df7f" providerId="ADAL" clId="{A9E11EE8-F672-48D1-8B85-6A11DA8537E9}" dt="2023-10-29T14:56:08.627" v="584" actId="2696"/>
        <pc:sldMkLst>
          <pc:docMk/>
          <pc:sldMk cId="473604465" sldId="382"/>
        </pc:sldMkLst>
      </pc:sldChg>
      <pc:sldChg chg="del">
        <pc:chgData name="Anna Sieńko" userId="c1927b19-79ff-4ecb-8e9c-3ac0c374df7f" providerId="ADAL" clId="{A9E11EE8-F672-48D1-8B85-6A11DA8537E9}" dt="2023-10-29T14:55:27.997" v="580" actId="2696"/>
        <pc:sldMkLst>
          <pc:docMk/>
          <pc:sldMk cId="2832846375" sldId="383"/>
        </pc:sldMkLst>
      </pc:sldChg>
      <pc:sldChg chg="del">
        <pc:chgData name="Anna Sieńko" userId="c1927b19-79ff-4ecb-8e9c-3ac0c374df7f" providerId="ADAL" clId="{A9E11EE8-F672-48D1-8B85-6A11DA8537E9}" dt="2023-10-29T14:55:34.290" v="582" actId="2696"/>
        <pc:sldMkLst>
          <pc:docMk/>
          <pc:sldMk cId="2112919893" sldId="384"/>
        </pc:sldMkLst>
      </pc:sldChg>
    </pc:docChg>
  </pc:docChgLst>
  <pc:docChgLst>
    <pc:chgData name="Anna Sieńko" userId="c1927b19-79ff-4ecb-8e9c-3ac0c374df7f" providerId="ADAL" clId="{6EFE58E1-5A30-45ED-A388-50D66C39B5FD}"/>
    <pc:docChg chg="custSel modSld modMainMaster">
      <pc:chgData name="Anna Sieńko" userId="c1927b19-79ff-4ecb-8e9c-3ac0c374df7f" providerId="ADAL" clId="{6EFE58E1-5A30-45ED-A388-50D66C39B5FD}" dt="2023-10-30T11:56:01.233" v="131" actId="5793"/>
      <pc:docMkLst>
        <pc:docMk/>
      </pc:docMkLst>
      <pc:sldChg chg="delSp modSp">
        <pc:chgData name="Anna Sieńko" userId="c1927b19-79ff-4ecb-8e9c-3ac0c374df7f" providerId="ADAL" clId="{6EFE58E1-5A30-45ED-A388-50D66C39B5FD}" dt="2023-10-30T11:54:49.478" v="84" actId="20577"/>
        <pc:sldMkLst>
          <pc:docMk/>
          <pc:sldMk cId="3040605183" sldId="256"/>
        </pc:sldMkLst>
        <pc:spChg chg="mod">
          <ac:chgData name="Anna Sieńko" userId="c1927b19-79ff-4ecb-8e9c-3ac0c374df7f" providerId="ADAL" clId="{6EFE58E1-5A30-45ED-A388-50D66C39B5FD}" dt="2023-10-30T11:54:49.478" v="84" actId="20577"/>
          <ac:spMkLst>
            <pc:docMk/>
            <pc:sldMk cId="3040605183" sldId="256"/>
            <ac:spMk id="8" creationId="{13BA3582-592A-44C3-ABFA-6A858968E492}"/>
          </ac:spMkLst>
        </pc:spChg>
        <pc:picChg chg="del">
          <ac:chgData name="Anna Sieńko" userId="c1927b19-79ff-4ecb-8e9c-3ac0c374df7f" providerId="ADAL" clId="{6EFE58E1-5A30-45ED-A388-50D66C39B5FD}" dt="2023-10-30T08:30:28.406" v="3" actId="478"/>
          <ac:picMkLst>
            <pc:docMk/>
            <pc:sldMk cId="3040605183" sldId="256"/>
            <ac:picMk id="7" creationId="{2777BBF2-78B1-4294-A62F-E7A495BE563B}"/>
          </ac:picMkLst>
        </pc:picChg>
      </pc:sldChg>
      <pc:sldChg chg="modSp">
        <pc:chgData name="Anna Sieńko" userId="c1927b19-79ff-4ecb-8e9c-3ac0c374df7f" providerId="ADAL" clId="{6EFE58E1-5A30-45ED-A388-50D66C39B5FD}" dt="2023-10-30T08:31:17.328" v="15" actId="20577"/>
        <pc:sldMkLst>
          <pc:docMk/>
          <pc:sldMk cId="2188635083" sldId="361"/>
        </pc:sldMkLst>
        <pc:spChg chg="mod">
          <ac:chgData name="Anna Sieńko" userId="c1927b19-79ff-4ecb-8e9c-3ac0c374df7f" providerId="ADAL" clId="{6EFE58E1-5A30-45ED-A388-50D66C39B5FD}" dt="2023-10-30T08:31:17.328" v="15" actId="20577"/>
          <ac:spMkLst>
            <pc:docMk/>
            <pc:sldMk cId="2188635083" sldId="361"/>
            <ac:spMk id="109" creationId="{061B7271-5339-B7A1-B99A-83DFBFD87B30}"/>
          </ac:spMkLst>
        </pc:spChg>
      </pc:sldChg>
      <pc:sldChg chg="modSp">
        <pc:chgData name="Anna Sieńko" userId="c1927b19-79ff-4ecb-8e9c-3ac0c374df7f" providerId="ADAL" clId="{6EFE58E1-5A30-45ED-A388-50D66C39B5FD}" dt="2023-10-30T11:56:01.233" v="131" actId="5793"/>
        <pc:sldMkLst>
          <pc:docMk/>
          <pc:sldMk cId="2633171692" sldId="377"/>
        </pc:sldMkLst>
        <pc:spChg chg="mod">
          <ac:chgData name="Anna Sieńko" userId="c1927b19-79ff-4ecb-8e9c-3ac0c374df7f" providerId="ADAL" clId="{6EFE58E1-5A30-45ED-A388-50D66C39B5FD}" dt="2023-10-30T11:56:01.233" v="131" actId="5793"/>
          <ac:spMkLst>
            <pc:docMk/>
            <pc:sldMk cId="2633171692" sldId="377"/>
            <ac:spMk id="3" creationId="{AA47798F-D434-494A-9A1D-794C08F28F99}"/>
          </ac:spMkLst>
        </pc:spChg>
      </pc:sldChg>
      <pc:sldMasterChg chg="addSp delSp modSp">
        <pc:chgData name="Anna Sieńko" userId="c1927b19-79ff-4ecb-8e9c-3ac0c374df7f" providerId="ADAL" clId="{6EFE58E1-5A30-45ED-A388-50D66C39B5FD}" dt="2023-10-30T08:30:18.581" v="2" actId="1076"/>
        <pc:sldMasterMkLst>
          <pc:docMk/>
          <pc:sldMasterMk cId="3812765548" sldId="2147483648"/>
        </pc:sldMasterMkLst>
        <pc:picChg chg="add mod">
          <ac:chgData name="Anna Sieńko" userId="c1927b19-79ff-4ecb-8e9c-3ac0c374df7f" providerId="ADAL" clId="{6EFE58E1-5A30-45ED-A388-50D66C39B5FD}" dt="2023-10-30T08:30:18.581" v="2" actId="1076"/>
          <ac:picMkLst>
            <pc:docMk/>
            <pc:sldMasterMk cId="3812765548" sldId="2147483648"/>
            <ac:picMk id="6" creationId="{D55A065B-B7F6-454A-BE14-76DCA686A39F}"/>
          </ac:picMkLst>
        </pc:picChg>
        <pc:picChg chg="del">
          <ac:chgData name="Anna Sieńko" userId="c1927b19-79ff-4ecb-8e9c-3ac0c374df7f" providerId="ADAL" clId="{6EFE58E1-5A30-45ED-A388-50D66C39B5FD}" dt="2023-10-30T08:30:14.146" v="0" actId="478"/>
          <ac:picMkLst>
            <pc:docMk/>
            <pc:sldMasterMk cId="3812765548" sldId="2147483648"/>
            <ac:picMk id="13" creationId="{55514112-0717-1041-9A9C-0AF94DFFD672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5687" tIns="47844" rIns="95687" bIns="47844" rtlCol="0"/>
          <a:lstStyle>
            <a:lvl1pPr algn="r">
              <a:defRPr sz="1300"/>
            </a:lvl1pPr>
          </a:lstStyle>
          <a:p>
            <a:fld id="{11360B87-AEBE-4CED-9F74-DE757E99853A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7" tIns="47844" rIns="95687" bIns="4784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5687" tIns="47844" rIns="95687" bIns="47844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5687" tIns="47844" rIns="95687" bIns="47844" rtlCol="0" anchor="b"/>
          <a:lstStyle>
            <a:lvl1pPr algn="r">
              <a:defRPr sz="1300"/>
            </a:lvl1pPr>
          </a:lstStyle>
          <a:p>
            <a:fld id="{CB769C42-B06B-4B4D-A3E4-34B335DFB2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5133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69C42-B06B-4B4D-A3E4-34B335DFB206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67799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69C42-B06B-4B4D-A3E4-34B335DFB206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7572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69C42-B06B-4B4D-A3E4-34B335DFB206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1799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69C42-B06B-4B4D-A3E4-34B335DFB206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5158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69C42-B06B-4B4D-A3E4-34B335DFB20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7234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69C42-B06B-4B4D-A3E4-34B335DFB206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0710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b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69C42-B06B-4B4D-A3E4-34B335DFB20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46579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69C42-B06B-4B4D-A3E4-34B335DFB206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469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44FDE1-7754-EF4C-A6FB-6547E8A2D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2822" y="2811462"/>
            <a:ext cx="5846356" cy="1235076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>
              <a:defRPr sz="3200">
                <a:solidFill>
                  <a:srgbClr val="FDC00B"/>
                </a:solidFill>
                <a:latin typeface="Comfortaa" pitchFamily="2" charset="0"/>
              </a:defRPr>
            </a:lvl1pPr>
          </a:lstStyle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1715456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64D0EFB-B63C-4922-B746-5F2732C01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2D2838A3-9781-4735-A093-D6BDA861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DD2C144-A955-4354-ABC4-8AB75B584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796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56A257-3B3E-4BF7-B7A0-3D617971A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EB7B9AD-75EC-48D8-8291-9ED8F6BE7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A2F6770-ADF3-40DF-AEBD-97EC5C459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DCE33F0-5FC0-43EB-94C2-C0CFE386D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B09086F-DAE4-47A0-A283-544D80495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50695E4-C11C-4C07-A82A-76E747D02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05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D05B63-16CC-447F-9F2D-8B82CDB15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CB9668CD-9D99-409D-A0C2-704D0E5F77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E2CBC60-7D1D-4BBE-83DC-2D421B9DAC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C69C331-C948-4595-94CB-D30EC170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69E25A0-6011-4073-9620-CCD3FADAD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FC5974D-8D83-486A-969E-137384C15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118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84C004-273A-4A13-8746-96B8329BD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883F2EB-7E66-4E5D-A55D-F41442AFD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9EF6FB1-40C8-422E-8D6E-4B6466667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F14280-3429-4C60-880A-3502E29C0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F579F78-AE6F-4437-8D1F-D687A2A13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386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47E716F-96D5-49D8-86EF-FAF798266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7344898-B4D5-4AFD-B236-7F2253E94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B239A5B-CD31-435B-86DF-338D2F420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81CD10A-5FE2-49E5-9427-75A9ABD9F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FA0DD9A-14BE-4BAE-837B-E687AC2BC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6337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zdje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44FDE1-7754-EF4C-A6FB-6547E8A2D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613" y="1122363"/>
            <a:ext cx="4415611" cy="123507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>
                <a:solidFill>
                  <a:srgbClr val="FDC00B"/>
                </a:solidFill>
                <a:latin typeface="Comfortaa" pitchFamily="2" charset="0"/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9" name="Symbol zastępczy obrazu 2">
            <a:extLst>
              <a:ext uri="{FF2B5EF4-FFF2-40B4-BE49-F238E27FC236}">
                <a16:creationId xmlns:a16="http://schemas.microsoft.com/office/drawing/2014/main" id="{7E2F8A19-7869-FB48-97BC-515958B1E623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5441796" y="1122362"/>
            <a:ext cx="5913592" cy="4738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5" name="Symbol zastępczy tekstu 3">
            <a:extLst>
              <a:ext uri="{FF2B5EF4-FFF2-40B4-BE49-F238E27FC236}">
                <a16:creationId xmlns:a16="http://schemas.microsoft.com/office/drawing/2014/main" id="{9A78C707-A5BD-DB43-8A75-2D2045F65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3" y="2469996"/>
            <a:ext cx="4415611" cy="3265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Comfortaa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76079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F44FDE1-7754-EF4C-A6FB-6547E8A2D4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613" y="1122363"/>
            <a:ext cx="4415611" cy="1235076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>
                <a:solidFill>
                  <a:srgbClr val="FDC00B"/>
                </a:solidFill>
                <a:latin typeface="Comfortaa" pitchFamily="2" charset="0"/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5" name="Symbol zastępczy tekstu 3">
            <a:extLst>
              <a:ext uri="{FF2B5EF4-FFF2-40B4-BE49-F238E27FC236}">
                <a16:creationId xmlns:a16="http://schemas.microsoft.com/office/drawing/2014/main" id="{9A78C707-A5BD-DB43-8A75-2D2045F650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3" y="2469996"/>
            <a:ext cx="10515328" cy="32656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Comfortaa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5296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6B8AA3-203B-4574-A1C0-C0BEA2ADA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AAFB947-4D1E-45F5-BBDD-248AD2A07D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8B1C444-115B-45AC-8904-FD7B01527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43D15A1-20F0-40D6-AC8C-3A1AA4C9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BDEF2F1-EF3C-4A03-A912-DC4415F69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60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789C41-C70A-40C3-AEBF-27DA4C8E5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30242AE-E771-45D8-A27C-5E3AA260D1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55F4DEC-9DA1-4069-B2A1-4FBDFAAE9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F45B44-A36C-46A3-BC57-4D87676F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AF3B7F1-74EC-482B-8A00-292A0EC47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194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C44FD4E-F9CF-4F9E-88DF-0F285034C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129DC31-0D60-4032-9358-24C4DE39E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ACF206B-D0F4-429E-93EE-A480DC38F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7D4463-FB08-4C5D-94B5-08CC79E76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6992C72-A559-4587-85D6-1213BF237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844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FD5176-84CB-4D27-B15B-41FDC7219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88F864-FD77-4214-8C1E-A3AABEBE3A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E690A68-9B9B-4C29-BAA0-7C930D5266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354CFCD0-AB18-43B4-9844-5A0A82F28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3B4A5C7-2398-4962-9F62-32527775A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D9D4405-2624-4C13-BDBF-7147BB0D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5187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989462-9675-45B9-AC67-D3D885289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F55658F-6BF8-4B13-8509-80E3F5668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F726D95-4D0C-462E-90C4-36CCD85342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B15E886-C5AC-417C-9AB3-8E344B881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2C605A0-021B-42D9-87CD-DF2EF282C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35A51C4-E07E-445A-B872-8089AAB7A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8E5F2E2F-5717-423C-8CBE-AF7405AC4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2851089A-FF0E-4B03-9748-33E16729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3203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50C096-975B-46F4-A557-9FA74437C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05A305F-CA59-485B-858E-551E1206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8F8AD85-A6CA-4983-AE4D-75A6D7B6C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81698FA7-396F-4966-BF7D-BDE0AB7F1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853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>
            <a:extLst>
              <a:ext uri="{FF2B5EF4-FFF2-40B4-BE49-F238E27FC236}">
                <a16:creationId xmlns:a16="http://schemas.microsoft.com/office/drawing/2014/main" id="{71DB3ECB-19CE-5A47-BC50-E1030C8E3E4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85953" y="5843239"/>
            <a:ext cx="490626" cy="483567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E014129D-F47F-A643-ACCC-7C9F77FBD9A0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33454" y="-20298"/>
            <a:ext cx="12236605" cy="323792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4EA65EBB-6955-8E47-8D67-7E08DA2E575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337151" y="6063190"/>
            <a:ext cx="10029963" cy="37785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D55A065B-B7F6-454A-BE14-76DCA686A39F}"/>
              </a:ext>
            </a:extLst>
          </p:cNvPr>
          <p:cNvPicPr/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226" y="6326806"/>
            <a:ext cx="5580380" cy="307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76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8F3A5FC4-2F7F-4A2A-A79C-958611A0F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A5B3F62-DC83-425C-820D-CAF8BF9BD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930992F-9003-46C3-8A1C-90294A948D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ECDF9-71FB-4CF5-B30B-44D592E20430}" type="datetimeFigureOut">
              <a:rPr lang="pl-PL" smtClean="0"/>
              <a:t>30.10.2023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2F86715-2BBA-4B4D-AD2E-BCF5A1D4FC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2173194-9EF0-4443-AC01-5CA1DB111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F095A-195F-4A8D-96DD-1D99C66023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303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omoc.zone@gunb.gov.p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zone.gunb.gov.pl/contact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50050053-A8A7-4187-9E37-015707475C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" y="1"/>
            <a:ext cx="12190504" cy="5384799"/>
          </a:xfrm>
          <a:prstGeom prst="rect">
            <a:avLst/>
          </a:prstGeom>
        </p:spPr>
      </p:pic>
      <p:sp>
        <p:nvSpPr>
          <p:cNvPr id="8" name="Prostokąt 7">
            <a:extLst>
              <a:ext uri="{FF2B5EF4-FFF2-40B4-BE49-F238E27FC236}">
                <a16:creationId xmlns:a16="http://schemas.microsoft.com/office/drawing/2014/main" id="{13BA3582-592A-44C3-ABFA-6A858968E492}"/>
              </a:ext>
            </a:extLst>
          </p:cNvPr>
          <p:cNvSpPr/>
          <p:nvPr/>
        </p:nvSpPr>
        <p:spPr>
          <a:xfrm>
            <a:off x="2410480" y="2114986"/>
            <a:ext cx="7371040" cy="2680379"/>
          </a:xfrm>
          <a:prstGeom prst="rect">
            <a:avLst/>
          </a:prstGeom>
          <a:solidFill>
            <a:srgbClr val="202B69">
              <a:alpha val="7411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>
                <a:solidFill>
                  <a:schemeClr val="bg1"/>
                </a:solidFill>
              </a:rPr>
              <a:t>Podsumowanie pilotażu</a:t>
            </a:r>
          </a:p>
          <a:p>
            <a:pPr algn="ctr"/>
            <a:endParaRPr lang="pl-PL" sz="2400" dirty="0">
              <a:solidFill>
                <a:schemeClr val="bg1"/>
              </a:solidFill>
            </a:endParaRPr>
          </a:p>
          <a:p>
            <a:pPr algn="ctr"/>
            <a:r>
              <a:rPr lang="pl-PL" sz="2800" b="1" dirty="0">
                <a:solidFill>
                  <a:schemeClr val="bg1"/>
                </a:solidFill>
              </a:rPr>
              <a:t>Zintegrowany System Ograniczania Niskiej Emisji (ZONE)</a:t>
            </a:r>
          </a:p>
          <a:p>
            <a:pPr algn="ctr"/>
            <a:r>
              <a:rPr lang="pl-PL" sz="2000" b="1" dirty="0">
                <a:solidFill>
                  <a:schemeClr val="bg1"/>
                </a:solidFill>
              </a:rPr>
              <a:t>realizowanego w okresie od 21/07/2023 do 15/09/2023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89E6C9F-FA94-49CC-884D-6F1CCDB18E3C}"/>
              </a:ext>
            </a:extLst>
          </p:cNvPr>
          <p:cNvSpPr txBox="1"/>
          <p:nvPr/>
        </p:nvSpPr>
        <p:spPr>
          <a:xfrm>
            <a:off x="9781521" y="5535435"/>
            <a:ext cx="20705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b="1" dirty="0">
                <a:solidFill>
                  <a:schemeClr val="bg1"/>
                </a:solidFill>
              </a:rPr>
              <a:t>30 października 2023 r.</a:t>
            </a:r>
          </a:p>
        </p:txBody>
      </p:sp>
    </p:spTree>
    <p:extLst>
      <p:ext uri="{BB962C8B-B14F-4D97-AF65-F5344CB8AC3E}">
        <p14:creationId xmlns:p14="http://schemas.microsoft.com/office/powerpoint/2010/main" val="304060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B98340-239E-4482-8A87-426B47371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6266" y="1590775"/>
            <a:ext cx="10086534" cy="2808287"/>
          </a:xfrm>
        </p:spPr>
        <p:txBody>
          <a:bodyPr anchor="t"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pl-PL" b="1" dirty="0"/>
              <a:t>Dyskusja i podsumowanie </a:t>
            </a:r>
          </a:p>
        </p:txBody>
      </p:sp>
    </p:spTree>
    <p:extLst>
      <p:ext uri="{BB962C8B-B14F-4D97-AF65-F5344CB8AC3E}">
        <p14:creationId xmlns:p14="http://schemas.microsoft.com/office/powerpoint/2010/main" val="23707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591321-AAE4-40F6-8020-0E8E709C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460" y="302403"/>
            <a:ext cx="4415611" cy="546639"/>
          </a:xfrm>
        </p:spPr>
        <p:txBody>
          <a:bodyPr>
            <a:normAutofit/>
          </a:bodyPr>
          <a:lstStyle/>
          <a:p>
            <a:r>
              <a:rPr lang="pl-PL" sz="2800" b="1" dirty="0"/>
              <a:t>Agenda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86B5909-5E09-4B21-AF68-5F1623306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55727" y="1447042"/>
            <a:ext cx="9639671" cy="3366093"/>
          </a:xfrm>
        </p:spPr>
        <p:txBody>
          <a:bodyPr lIns="91440" tIns="45720" rIns="91440" bIns="45720" anchor="t"/>
          <a:lstStyle/>
          <a:p>
            <a:pPr marL="542925" indent="-542925">
              <a:lnSpc>
                <a:spcPct val="150000"/>
              </a:lnSpc>
              <a:spcBef>
                <a:spcPts val="600"/>
              </a:spcBef>
            </a:pPr>
            <a:r>
              <a:rPr lang="pl-PL" sz="2000" dirty="0">
                <a:solidFill>
                  <a:srgbClr val="202B69"/>
                </a:solidFill>
              </a:rPr>
              <a:t>1. Rozpoczęcie spotkania – wprowadzenie 	</a:t>
            </a:r>
          </a:p>
          <a:p>
            <a:pPr marL="542925" indent="-542925">
              <a:lnSpc>
                <a:spcPct val="150000"/>
              </a:lnSpc>
              <a:spcBef>
                <a:spcPts val="600"/>
              </a:spcBef>
            </a:pPr>
            <a:r>
              <a:rPr lang="pl-PL" sz="2000" dirty="0">
                <a:solidFill>
                  <a:srgbClr val="202B69"/>
                </a:solidFill>
              </a:rPr>
              <a:t>2. Podsumowanie przebiegu pilotażu – uczestnicy oraz najważniejsze wydarzenia</a:t>
            </a:r>
          </a:p>
          <a:p>
            <a:pPr marL="542925" indent="-542925">
              <a:lnSpc>
                <a:spcPct val="150000"/>
              </a:lnSpc>
              <a:spcBef>
                <a:spcPts val="600"/>
              </a:spcBef>
            </a:pPr>
            <a:r>
              <a:rPr lang="pl-PL" sz="2000" dirty="0">
                <a:solidFill>
                  <a:srgbClr val="202B69"/>
                </a:solidFill>
              </a:rPr>
              <a:t>3. Informacja zwrotna od uczestników pilotażu – omówienie zgłoszonych uwag</a:t>
            </a:r>
          </a:p>
          <a:p>
            <a:pPr marL="542925" indent="-542925">
              <a:lnSpc>
                <a:spcPct val="150000"/>
              </a:lnSpc>
              <a:spcBef>
                <a:spcPts val="600"/>
              </a:spcBef>
            </a:pPr>
            <a:r>
              <a:rPr lang="pl-PL" sz="2000" dirty="0">
                <a:solidFill>
                  <a:srgbClr val="202B69"/>
                </a:solidFill>
              </a:rPr>
              <a:t>4. Podjęte działania przez zespół projektowy</a:t>
            </a:r>
          </a:p>
          <a:p>
            <a:pPr marL="542925" indent="-542925">
              <a:lnSpc>
                <a:spcPct val="150000"/>
              </a:lnSpc>
              <a:spcBef>
                <a:spcPts val="600"/>
              </a:spcBef>
            </a:pPr>
            <a:r>
              <a:rPr lang="pl-PL" sz="2000" dirty="0">
                <a:solidFill>
                  <a:srgbClr val="202B69"/>
                </a:solidFill>
              </a:rPr>
              <a:t>5. Dalsza komunikacja z użytkownikami systemu CEEB</a:t>
            </a:r>
          </a:p>
          <a:p>
            <a:pPr marL="542925" indent="-542925">
              <a:lnSpc>
                <a:spcPct val="150000"/>
              </a:lnSpc>
              <a:spcBef>
                <a:spcPts val="600"/>
              </a:spcBef>
            </a:pPr>
            <a:r>
              <a:rPr lang="pl-PL" sz="2000" dirty="0">
                <a:solidFill>
                  <a:srgbClr val="202B69"/>
                </a:solidFill>
              </a:rPr>
              <a:t>6. Plany utrzymaniowo-rozwojowe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pl-PL" dirty="0">
              <a:solidFill>
                <a:srgbClr val="202B69"/>
              </a:solidFill>
            </a:endParaRPr>
          </a:p>
          <a:p>
            <a:pPr marL="342900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endParaRPr lang="pl-PL" dirty="0">
              <a:solidFill>
                <a:srgbClr val="202B69"/>
              </a:solidFill>
            </a:endParaRP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endParaRPr lang="pl-PL" dirty="0">
              <a:solidFill>
                <a:srgbClr val="202B6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42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591321-AAE4-40F6-8020-0E8E709C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628" y="215858"/>
            <a:ext cx="10279212" cy="881201"/>
          </a:xfrm>
        </p:spPr>
        <p:txBody>
          <a:bodyPr>
            <a:normAutofit/>
          </a:bodyPr>
          <a:lstStyle/>
          <a:p>
            <a:r>
              <a:rPr lang="pl-PL" sz="2800" b="1" dirty="0"/>
              <a:t>Pilotaż systemu CEEB – uczestnicy</a:t>
            </a:r>
            <a:endParaRPr lang="pl-PL" sz="29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A47798F-D434-494A-9A1D-794C08F28F99}"/>
              </a:ext>
            </a:extLst>
          </p:cNvPr>
          <p:cNvSpPr txBox="1"/>
          <p:nvPr/>
        </p:nvSpPr>
        <p:spPr>
          <a:xfrm>
            <a:off x="715471" y="1579343"/>
            <a:ext cx="10761057" cy="28050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pl-PL" sz="2400" b="1" dirty="0">
                <a:solidFill>
                  <a:srgbClr val="002060"/>
                </a:solidFill>
                <a:latin typeface="Comfortaa Medium" pitchFamily="2" charset="0"/>
              </a:rPr>
              <a:t>Kto brał udział w pilotażu?</a:t>
            </a:r>
          </a:p>
          <a:p>
            <a:pPr marL="800100" lvl="1" indent="-342900">
              <a:lnSpc>
                <a:spcPct val="150000"/>
              </a:lnSpc>
              <a:buFont typeface="Wingdings" panose="020B0604020202020204" pitchFamily="34" charset="0"/>
              <a:buChar char="Ø"/>
              <a:defRPr/>
            </a:pPr>
            <a:r>
              <a:rPr lang="pl-PL" sz="2400" b="1" dirty="0">
                <a:solidFill>
                  <a:srgbClr val="002060"/>
                </a:solidFill>
                <a:latin typeface="Comfortaa Medium" pitchFamily="2" charset="0"/>
              </a:rPr>
              <a:t>7  korporacji kominiarskich</a:t>
            </a:r>
            <a:endParaRPr lang="pl-PL" sz="2400" dirty="0">
              <a:solidFill>
                <a:srgbClr val="002060"/>
              </a:solidFill>
              <a:latin typeface="Comfortaa Medium" pitchFamily="2" charset="0"/>
            </a:endParaRPr>
          </a:p>
          <a:p>
            <a:pPr lvl="0">
              <a:lnSpc>
                <a:spcPct val="150000"/>
              </a:lnSpc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	– </a:t>
            </a:r>
            <a:r>
              <a:rPr lang="pl-PL" sz="2400" b="1" dirty="0">
                <a:solidFill>
                  <a:srgbClr val="002060"/>
                </a:solidFill>
                <a:latin typeface="Comfortaa Medium" pitchFamily="2" charset="0"/>
              </a:rPr>
              <a:t>220 kominiarzy</a:t>
            </a:r>
          </a:p>
          <a:p>
            <a:pPr marL="800100" lvl="1" indent="-342900">
              <a:lnSpc>
                <a:spcPct val="150000"/>
              </a:lnSpc>
              <a:buFont typeface="Wingdings" panose="020B0604020202020204" pitchFamily="34" charset="0"/>
              <a:buChar char="Ø"/>
              <a:defRPr/>
            </a:pPr>
            <a:r>
              <a:rPr lang="pl-PL" sz="2400" b="1" dirty="0">
                <a:solidFill>
                  <a:srgbClr val="002060"/>
                </a:solidFill>
                <a:latin typeface="Comfortaa Medium" pitchFamily="2" charset="0"/>
              </a:rPr>
              <a:t>20 urzędów </a:t>
            </a: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zróżnicowanych wielkościowo i terytorialnie  </a:t>
            </a:r>
            <a:br>
              <a:rPr lang="pl-PL" sz="2400" dirty="0">
                <a:latin typeface="Comfortaa Medium" pitchFamily="2" charset="0"/>
              </a:rPr>
            </a:b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	– </a:t>
            </a:r>
            <a:r>
              <a:rPr lang="pl-PL" sz="2400" b="1" dirty="0">
                <a:solidFill>
                  <a:srgbClr val="002060"/>
                </a:solidFill>
                <a:latin typeface="Comfortaa Medium" pitchFamily="2" charset="0"/>
              </a:rPr>
              <a:t>105 urzędników</a:t>
            </a:r>
          </a:p>
        </p:txBody>
      </p:sp>
    </p:spTree>
    <p:extLst>
      <p:ext uri="{BB962C8B-B14F-4D97-AF65-F5344CB8AC3E}">
        <p14:creationId xmlns:p14="http://schemas.microsoft.com/office/powerpoint/2010/main" val="150352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1">
            <a:extLst>
              <a:ext uri="{FF2B5EF4-FFF2-40B4-BE49-F238E27FC236}">
                <a16:creationId xmlns:a16="http://schemas.microsoft.com/office/drawing/2014/main" id="{1576D867-49F4-719C-663F-DC400EB8C3F7}"/>
              </a:ext>
            </a:extLst>
          </p:cNvPr>
          <p:cNvSpPr txBox="1">
            <a:spLocks/>
          </p:cNvSpPr>
          <p:nvPr/>
        </p:nvSpPr>
        <p:spPr>
          <a:xfrm>
            <a:off x="335899" y="511346"/>
            <a:ext cx="11362581" cy="648451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rgbClr val="FDC00B"/>
                </a:solidFill>
                <a:latin typeface="Comfortaa Medium" pitchFamily="2" charset="0"/>
                <a:ea typeface="+mj-ea"/>
                <a:cs typeface="+mj-cs"/>
              </a:defRPr>
            </a:lvl1pPr>
          </a:lstStyle>
          <a:p>
            <a:r>
              <a:rPr lang="pl-PL" sz="2800" b="1" dirty="0">
                <a:solidFill>
                  <a:srgbClr val="FFC000"/>
                </a:solidFill>
              </a:rPr>
              <a:t>Pilotaż systemu CEEB – najważniejsze wydarzenia  </a:t>
            </a:r>
            <a:r>
              <a:rPr lang="pl-PL" b="1" dirty="0">
                <a:solidFill>
                  <a:srgbClr val="FFC000"/>
                </a:solidFill>
              </a:rPr>
              <a:t> </a:t>
            </a:r>
          </a:p>
          <a:p>
            <a:pPr lvl="0"/>
            <a:endParaRPr lang="pl-PL" dirty="0"/>
          </a:p>
        </p:txBody>
      </p:sp>
      <p:grpSp>
        <p:nvGrpSpPr>
          <p:cNvPr id="78" name="Google Shape;278;p18">
            <a:extLst>
              <a:ext uri="{FF2B5EF4-FFF2-40B4-BE49-F238E27FC236}">
                <a16:creationId xmlns:a16="http://schemas.microsoft.com/office/drawing/2014/main" id="{04FB013F-9158-8DF6-08D3-8353E5053D7B}"/>
              </a:ext>
            </a:extLst>
          </p:cNvPr>
          <p:cNvGrpSpPr/>
          <p:nvPr/>
        </p:nvGrpSpPr>
        <p:grpSpPr>
          <a:xfrm>
            <a:off x="1856828" y="1880818"/>
            <a:ext cx="1516560" cy="1923461"/>
            <a:chOff x="1036275" y="1121000"/>
            <a:chExt cx="1412709" cy="1923461"/>
          </a:xfrm>
        </p:grpSpPr>
        <p:sp>
          <p:nvSpPr>
            <p:cNvPr id="79" name="Google Shape;279;p18">
              <a:extLst>
                <a:ext uri="{FF2B5EF4-FFF2-40B4-BE49-F238E27FC236}">
                  <a16:creationId xmlns:a16="http://schemas.microsoft.com/office/drawing/2014/main" id="{3D0CE96A-B3B1-5728-BC83-55D0FBA88AAA}"/>
                </a:ext>
              </a:extLst>
            </p:cNvPr>
            <p:cNvSpPr/>
            <p:nvPr/>
          </p:nvSpPr>
          <p:spPr>
            <a:xfrm>
              <a:off x="1812795" y="2639054"/>
              <a:ext cx="534944" cy="218918"/>
            </a:xfrm>
            <a:custGeom>
              <a:avLst/>
              <a:gdLst/>
              <a:ahLst/>
              <a:cxnLst/>
              <a:rect l="l" t="t" r="r" b="b"/>
              <a:pathLst>
                <a:path w="17110" h="7002" extrusionOk="0">
                  <a:moveTo>
                    <a:pt x="0" y="1"/>
                  </a:moveTo>
                  <a:lnTo>
                    <a:pt x="2810" y="3501"/>
                  </a:lnTo>
                  <a:lnTo>
                    <a:pt x="0" y="7002"/>
                  </a:lnTo>
                  <a:lnTo>
                    <a:pt x="14300" y="7002"/>
                  </a:lnTo>
                  <a:lnTo>
                    <a:pt x="17110" y="3501"/>
                  </a:lnTo>
                  <a:lnTo>
                    <a:pt x="14300" y="1"/>
                  </a:ln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0" name="Google Shape;280;p18">
              <a:extLst>
                <a:ext uri="{FF2B5EF4-FFF2-40B4-BE49-F238E27FC236}">
                  <a16:creationId xmlns:a16="http://schemas.microsoft.com/office/drawing/2014/main" id="{35209597-4C79-D2C2-B228-E9B02D61767F}"/>
                </a:ext>
              </a:extLst>
            </p:cNvPr>
            <p:cNvSpPr/>
            <p:nvPr/>
          </p:nvSpPr>
          <p:spPr>
            <a:xfrm>
              <a:off x="1742447" y="1996915"/>
              <a:ext cx="31" cy="754581"/>
            </a:xfrm>
            <a:custGeom>
              <a:avLst/>
              <a:gdLst/>
              <a:ahLst/>
              <a:cxnLst/>
              <a:rect l="l" t="t" r="r" b="b"/>
              <a:pathLst>
                <a:path w="1" h="24135" fill="none" extrusionOk="0">
                  <a:moveTo>
                    <a:pt x="0" y="24134"/>
                  </a:moveTo>
                  <a:lnTo>
                    <a:pt x="0" y="0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1" name="Google Shape;281;p18">
              <a:extLst>
                <a:ext uri="{FF2B5EF4-FFF2-40B4-BE49-F238E27FC236}">
                  <a16:creationId xmlns:a16="http://schemas.microsoft.com/office/drawing/2014/main" id="{C175C1AE-9EA6-BDEC-8CC5-338990020B41}"/>
                </a:ext>
              </a:extLst>
            </p:cNvPr>
            <p:cNvSpPr/>
            <p:nvPr/>
          </p:nvSpPr>
          <p:spPr>
            <a:xfrm>
              <a:off x="1036275" y="1121000"/>
              <a:ext cx="1412709" cy="987693"/>
            </a:xfrm>
            <a:custGeom>
              <a:avLst/>
              <a:gdLst/>
              <a:ahLst/>
              <a:cxnLst/>
              <a:rect l="l" t="t" r="r" b="b"/>
              <a:pathLst>
                <a:path w="45185" h="31591" extrusionOk="0">
                  <a:moveTo>
                    <a:pt x="2858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21669"/>
                  </a:lnTo>
                  <a:cubicBezTo>
                    <a:pt x="0" y="25753"/>
                    <a:pt x="3310" y="29063"/>
                    <a:pt x="7394" y="29063"/>
                  </a:cubicBezTo>
                  <a:lnTo>
                    <a:pt x="18121" y="29063"/>
                  </a:lnTo>
                  <a:cubicBezTo>
                    <a:pt x="18157" y="29111"/>
                    <a:pt x="18193" y="29170"/>
                    <a:pt x="18240" y="29206"/>
                  </a:cubicBezTo>
                  <a:lnTo>
                    <a:pt x="19241" y="30206"/>
                  </a:lnTo>
                  <a:cubicBezTo>
                    <a:pt x="20163" y="31129"/>
                    <a:pt x="21375" y="31590"/>
                    <a:pt x="22586" y="31590"/>
                  </a:cubicBezTo>
                  <a:cubicBezTo>
                    <a:pt x="23798" y="31590"/>
                    <a:pt x="25009" y="31129"/>
                    <a:pt x="25932" y="30206"/>
                  </a:cubicBezTo>
                  <a:lnTo>
                    <a:pt x="26932" y="29206"/>
                  </a:lnTo>
                  <a:cubicBezTo>
                    <a:pt x="26980" y="29170"/>
                    <a:pt x="27003" y="29111"/>
                    <a:pt x="27051" y="29063"/>
                  </a:cubicBezTo>
                  <a:lnTo>
                    <a:pt x="37779" y="29063"/>
                  </a:lnTo>
                  <a:cubicBezTo>
                    <a:pt x="41874" y="29063"/>
                    <a:pt x="45184" y="25753"/>
                    <a:pt x="45184" y="21669"/>
                  </a:cubicBezTo>
                  <a:lnTo>
                    <a:pt x="45184" y="2846"/>
                  </a:lnTo>
                  <a:cubicBezTo>
                    <a:pt x="45184" y="1274"/>
                    <a:pt x="43898" y="0"/>
                    <a:pt x="42327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endParaRPr sz="1200"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2" name="Google Shape;282;p18">
              <a:extLst>
                <a:ext uri="{FF2B5EF4-FFF2-40B4-BE49-F238E27FC236}">
                  <a16:creationId xmlns:a16="http://schemas.microsoft.com/office/drawing/2014/main" id="{F3D49C9D-CBB7-EDAF-277F-A0DE12BF3425}"/>
                </a:ext>
              </a:extLst>
            </p:cNvPr>
            <p:cNvSpPr/>
            <p:nvPr/>
          </p:nvSpPr>
          <p:spPr>
            <a:xfrm>
              <a:off x="1036275" y="1121000"/>
              <a:ext cx="1412709" cy="336536"/>
            </a:xfrm>
            <a:custGeom>
              <a:avLst/>
              <a:gdLst/>
              <a:ahLst/>
              <a:cxnLst/>
              <a:rect l="l" t="t" r="r" b="b"/>
              <a:pathLst>
                <a:path w="45185" h="10764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10763"/>
                  </a:lnTo>
                  <a:lnTo>
                    <a:pt x="45184" y="10763"/>
                  </a:lnTo>
                  <a:lnTo>
                    <a:pt x="45184" y="2846"/>
                  </a:lnTo>
                  <a:cubicBezTo>
                    <a:pt x="45184" y="1274"/>
                    <a:pt x="43910" y="0"/>
                    <a:pt x="42339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06</a:t>
              </a:r>
              <a:r>
                <a:rPr lang="en" sz="160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/</a:t>
              </a:r>
              <a:r>
                <a:rPr lang="pl-PL" sz="160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2023</a:t>
              </a:r>
              <a:endParaRPr sz="1600">
                <a:solidFill>
                  <a:srgbClr val="FFFFFF"/>
                </a:solidFill>
                <a:latin typeface="Comfortaa Medium" pitchFamily="2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83" name="Google Shape;283;p18">
              <a:extLst>
                <a:ext uri="{FF2B5EF4-FFF2-40B4-BE49-F238E27FC236}">
                  <a16:creationId xmlns:a16="http://schemas.microsoft.com/office/drawing/2014/main" id="{CEBB9FA2-EC7A-1820-191F-EEDE2E129ADF}"/>
                </a:ext>
              </a:extLst>
            </p:cNvPr>
            <p:cNvSpPr/>
            <p:nvPr/>
          </p:nvSpPr>
          <p:spPr>
            <a:xfrm>
              <a:off x="1449454" y="2458524"/>
              <a:ext cx="585969" cy="585937"/>
            </a:xfrm>
            <a:custGeom>
              <a:avLst/>
              <a:gdLst/>
              <a:ahLst/>
              <a:cxnLst/>
              <a:rect l="l" t="t" r="r" b="b"/>
              <a:pathLst>
                <a:path w="18742" h="18741" extrusionOk="0">
                  <a:moveTo>
                    <a:pt x="9371" y="0"/>
                  </a:moveTo>
                  <a:cubicBezTo>
                    <a:pt x="4204" y="0"/>
                    <a:pt x="1" y="4191"/>
                    <a:pt x="1" y="9370"/>
                  </a:cubicBezTo>
                  <a:cubicBezTo>
                    <a:pt x="1" y="14538"/>
                    <a:pt x="4204" y="18741"/>
                    <a:pt x="9371" y="18741"/>
                  </a:cubicBezTo>
                  <a:cubicBezTo>
                    <a:pt x="14550" y="18741"/>
                    <a:pt x="18741" y="14538"/>
                    <a:pt x="18741" y="9370"/>
                  </a:cubicBezTo>
                  <a:cubicBezTo>
                    <a:pt x="18741" y="4191"/>
                    <a:pt x="14550" y="0"/>
                    <a:pt x="9371" y="0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4" name="Google Shape;284;p18">
              <a:extLst>
                <a:ext uri="{FF2B5EF4-FFF2-40B4-BE49-F238E27FC236}">
                  <a16:creationId xmlns:a16="http://schemas.microsoft.com/office/drawing/2014/main" id="{17F83CF8-BF97-31E5-FCB7-B0149A88C6ED}"/>
                </a:ext>
              </a:extLst>
            </p:cNvPr>
            <p:cNvSpPr/>
            <p:nvPr/>
          </p:nvSpPr>
          <p:spPr>
            <a:xfrm>
              <a:off x="1524680" y="2533344"/>
              <a:ext cx="435928" cy="436303"/>
            </a:xfrm>
            <a:custGeom>
              <a:avLst/>
              <a:gdLst/>
              <a:ahLst/>
              <a:cxnLst/>
              <a:rect l="l" t="t" r="r" b="b"/>
              <a:pathLst>
                <a:path w="13943" h="13955" extrusionOk="0">
                  <a:moveTo>
                    <a:pt x="6965" y="0"/>
                  </a:moveTo>
                  <a:cubicBezTo>
                    <a:pt x="3119" y="0"/>
                    <a:pt x="0" y="3120"/>
                    <a:pt x="0" y="6977"/>
                  </a:cubicBezTo>
                  <a:cubicBezTo>
                    <a:pt x="0" y="10823"/>
                    <a:pt x="3119" y="13954"/>
                    <a:pt x="6965" y="13954"/>
                  </a:cubicBezTo>
                  <a:cubicBezTo>
                    <a:pt x="10823" y="13954"/>
                    <a:pt x="13942" y="10823"/>
                    <a:pt x="13942" y="6977"/>
                  </a:cubicBezTo>
                  <a:cubicBezTo>
                    <a:pt x="13942" y="3120"/>
                    <a:pt x="10823" y="0"/>
                    <a:pt x="69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5" name="Google Shape;285;p18">
              <a:extLst>
                <a:ext uri="{FF2B5EF4-FFF2-40B4-BE49-F238E27FC236}">
                  <a16:creationId xmlns:a16="http://schemas.microsoft.com/office/drawing/2014/main" id="{AA27B4C8-AD80-DD2B-F282-B3D1D071B4A6}"/>
                </a:ext>
              </a:extLst>
            </p:cNvPr>
            <p:cNvSpPr/>
            <p:nvPr/>
          </p:nvSpPr>
          <p:spPr>
            <a:xfrm>
              <a:off x="1637831" y="2646870"/>
              <a:ext cx="209601" cy="209225"/>
            </a:xfrm>
            <a:custGeom>
              <a:avLst/>
              <a:gdLst/>
              <a:ahLst/>
              <a:cxnLst/>
              <a:rect l="l" t="t" r="r" b="b"/>
              <a:pathLst>
                <a:path w="6704" h="6692" extrusionOk="0">
                  <a:moveTo>
                    <a:pt x="3346" y="453"/>
                  </a:moveTo>
                  <a:cubicBezTo>
                    <a:pt x="3656" y="453"/>
                    <a:pt x="3941" y="501"/>
                    <a:pt x="4215" y="584"/>
                  </a:cubicBezTo>
                  <a:cubicBezTo>
                    <a:pt x="3941" y="691"/>
                    <a:pt x="3584" y="846"/>
                    <a:pt x="3203" y="1084"/>
                  </a:cubicBezTo>
                  <a:cubicBezTo>
                    <a:pt x="2870" y="929"/>
                    <a:pt x="2513" y="810"/>
                    <a:pt x="2108" y="727"/>
                  </a:cubicBezTo>
                  <a:cubicBezTo>
                    <a:pt x="2489" y="548"/>
                    <a:pt x="2906" y="453"/>
                    <a:pt x="3346" y="453"/>
                  </a:cubicBezTo>
                  <a:close/>
                  <a:moveTo>
                    <a:pt x="1632" y="1025"/>
                  </a:moveTo>
                  <a:cubicBezTo>
                    <a:pt x="2072" y="1084"/>
                    <a:pt x="2477" y="1179"/>
                    <a:pt x="2834" y="1322"/>
                  </a:cubicBezTo>
                  <a:cubicBezTo>
                    <a:pt x="2572" y="1513"/>
                    <a:pt x="2310" y="1739"/>
                    <a:pt x="2048" y="2001"/>
                  </a:cubicBezTo>
                  <a:lnTo>
                    <a:pt x="1298" y="1298"/>
                  </a:lnTo>
                  <a:cubicBezTo>
                    <a:pt x="1405" y="1191"/>
                    <a:pt x="1513" y="1108"/>
                    <a:pt x="1632" y="1025"/>
                  </a:cubicBezTo>
                  <a:close/>
                  <a:moveTo>
                    <a:pt x="4715" y="798"/>
                  </a:moveTo>
                  <a:cubicBezTo>
                    <a:pt x="5061" y="977"/>
                    <a:pt x="5358" y="1227"/>
                    <a:pt x="5596" y="1525"/>
                  </a:cubicBezTo>
                  <a:cubicBezTo>
                    <a:pt x="5573" y="2037"/>
                    <a:pt x="5489" y="2489"/>
                    <a:pt x="5358" y="2894"/>
                  </a:cubicBezTo>
                  <a:cubicBezTo>
                    <a:pt x="4954" y="2310"/>
                    <a:pt x="4382" y="1703"/>
                    <a:pt x="3584" y="1263"/>
                  </a:cubicBezTo>
                  <a:cubicBezTo>
                    <a:pt x="4096" y="977"/>
                    <a:pt x="4537" y="846"/>
                    <a:pt x="4715" y="798"/>
                  </a:cubicBezTo>
                  <a:close/>
                  <a:moveTo>
                    <a:pt x="1060" y="1572"/>
                  </a:moveTo>
                  <a:lnTo>
                    <a:pt x="1810" y="2275"/>
                  </a:lnTo>
                  <a:cubicBezTo>
                    <a:pt x="1596" y="2525"/>
                    <a:pt x="1405" y="2811"/>
                    <a:pt x="1239" y="3132"/>
                  </a:cubicBezTo>
                  <a:cubicBezTo>
                    <a:pt x="989" y="2632"/>
                    <a:pt x="870" y="2191"/>
                    <a:pt x="822" y="1941"/>
                  </a:cubicBezTo>
                  <a:cubicBezTo>
                    <a:pt x="893" y="1810"/>
                    <a:pt x="977" y="1691"/>
                    <a:pt x="1060" y="1572"/>
                  </a:cubicBezTo>
                  <a:close/>
                  <a:moveTo>
                    <a:pt x="5930" y="2025"/>
                  </a:moveTo>
                  <a:cubicBezTo>
                    <a:pt x="6132" y="2418"/>
                    <a:pt x="6239" y="2870"/>
                    <a:pt x="6239" y="3346"/>
                  </a:cubicBezTo>
                  <a:cubicBezTo>
                    <a:pt x="6239" y="3680"/>
                    <a:pt x="6192" y="3989"/>
                    <a:pt x="6085" y="4287"/>
                  </a:cubicBezTo>
                  <a:cubicBezTo>
                    <a:pt x="5989" y="4025"/>
                    <a:pt x="5835" y="3668"/>
                    <a:pt x="5608" y="3275"/>
                  </a:cubicBezTo>
                  <a:cubicBezTo>
                    <a:pt x="5751" y="2906"/>
                    <a:pt x="5858" y="2489"/>
                    <a:pt x="5930" y="2025"/>
                  </a:cubicBezTo>
                  <a:close/>
                  <a:moveTo>
                    <a:pt x="3215" y="1477"/>
                  </a:moveTo>
                  <a:cubicBezTo>
                    <a:pt x="4180" y="1941"/>
                    <a:pt x="4811" y="2656"/>
                    <a:pt x="5204" y="3299"/>
                  </a:cubicBezTo>
                  <a:cubicBezTo>
                    <a:pt x="5037" y="3704"/>
                    <a:pt x="4811" y="4061"/>
                    <a:pt x="4573" y="4370"/>
                  </a:cubicBezTo>
                  <a:lnTo>
                    <a:pt x="2310" y="2239"/>
                  </a:lnTo>
                  <a:cubicBezTo>
                    <a:pt x="2596" y="1929"/>
                    <a:pt x="2918" y="1679"/>
                    <a:pt x="3215" y="1477"/>
                  </a:cubicBezTo>
                  <a:close/>
                  <a:moveTo>
                    <a:pt x="596" y="2465"/>
                  </a:moveTo>
                  <a:cubicBezTo>
                    <a:pt x="691" y="2763"/>
                    <a:pt x="834" y="3132"/>
                    <a:pt x="1048" y="3525"/>
                  </a:cubicBezTo>
                  <a:cubicBezTo>
                    <a:pt x="917" y="3846"/>
                    <a:pt x="810" y="4192"/>
                    <a:pt x="739" y="4573"/>
                  </a:cubicBezTo>
                  <a:cubicBezTo>
                    <a:pt x="560" y="4204"/>
                    <a:pt x="453" y="3787"/>
                    <a:pt x="453" y="3346"/>
                  </a:cubicBezTo>
                  <a:cubicBezTo>
                    <a:pt x="453" y="3037"/>
                    <a:pt x="501" y="2751"/>
                    <a:pt x="596" y="2465"/>
                  </a:cubicBezTo>
                  <a:close/>
                  <a:moveTo>
                    <a:pt x="5430" y="3680"/>
                  </a:moveTo>
                  <a:cubicBezTo>
                    <a:pt x="5716" y="4215"/>
                    <a:pt x="5835" y="4668"/>
                    <a:pt x="5858" y="4787"/>
                  </a:cubicBezTo>
                  <a:cubicBezTo>
                    <a:pt x="5763" y="4954"/>
                    <a:pt x="5644" y="5108"/>
                    <a:pt x="5513" y="5263"/>
                  </a:cubicBezTo>
                  <a:lnTo>
                    <a:pt x="4823" y="4608"/>
                  </a:lnTo>
                  <a:cubicBezTo>
                    <a:pt x="5049" y="4335"/>
                    <a:pt x="5251" y="4025"/>
                    <a:pt x="5430" y="3680"/>
                  </a:cubicBezTo>
                  <a:close/>
                  <a:moveTo>
                    <a:pt x="2072" y="2513"/>
                  </a:moveTo>
                  <a:lnTo>
                    <a:pt x="4334" y="4644"/>
                  </a:lnTo>
                  <a:cubicBezTo>
                    <a:pt x="4049" y="4954"/>
                    <a:pt x="3739" y="5204"/>
                    <a:pt x="3453" y="5394"/>
                  </a:cubicBezTo>
                  <a:cubicBezTo>
                    <a:pt x="2477" y="4918"/>
                    <a:pt x="1846" y="4192"/>
                    <a:pt x="1453" y="3525"/>
                  </a:cubicBezTo>
                  <a:cubicBezTo>
                    <a:pt x="1620" y="3132"/>
                    <a:pt x="1834" y="2799"/>
                    <a:pt x="2072" y="2513"/>
                  </a:cubicBezTo>
                  <a:close/>
                  <a:moveTo>
                    <a:pt x="4584" y="4882"/>
                  </a:moveTo>
                  <a:lnTo>
                    <a:pt x="5263" y="5513"/>
                  </a:lnTo>
                  <a:cubicBezTo>
                    <a:pt x="5120" y="5632"/>
                    <a:pt x="4965" y="5751"/>
                    <a:pt x="4811" y="5835"/>
                  </a:cubicBezTo>
                  <a:cubicBezTo>
                    <a:pt x="4453" y="5775"/>
                    <a:pt x="4120" y="5680"/>
                    <a:pt x="3834" y="5561"/>
                  </a:cubicBezTo>
                  <a:cubicBezTo>
                    <a:pt x="4084" y="5370"/>
                    <a:pt x="4334" y="5144"/>
                    <a:pt x="4584" y="4882"/>
                  </a:cubicBezTo>
                  <a:close/>
                  <a:moveTo>
                    <a:pt x="1286" y="3918"/>
                  </a:moveTo>
                  <a:cubicBezTo>
                    <a:pt x="1691" y="4537"/>
                    <a:pt x="2275" y="5156"/>
                    <a:pt x="3108" y="5620"/>
                  </a:cubicBezTo>
                  <a:cubicBezTo>
                    <a:pt x="2739" y="5835"/>
                    <a:pt x="2429" y="5966"/>
                    <a:pt x="2251" y="6025"/>
                  </a:cubicBezTo>
                  <a:cubicBezTo>
                    <a:pt x="1763" y="5823"/>
                    <a:pt x="1346" y="5489"/>
                    <a:pt x="1024" y="5061"/>
                  </a:cubicBezTo>
                  <a:cubicBezTo>
                    <a:pt x="1072" y="4644"/>
                    <a:pt x="1167" y="4263"/>
                    <a:pt x="1286" y="3918"/>
                  </a:cubicBezTo>
                  <a:close/>
                  <a:moveTo>
                    <a:pt x="3477" y="5811"/>
                  </a:moveTo>
                  <a:cubicBezTo>
                    <a:pt x="3715" y="5918"/>
                    <a:pt x="3977" y="6013"/>
                    <a:pt x="4263" y="6085"/>
                  </a:cubicBezTo>
                  <a:cubicBezTo>
                    <a:pt x="3977" y="6180"/>
                    <a:pt x="3668" y="6240"/>
                    <a:pt x="3346" y="6240"/>
                  </a:cubicBezTo>
                  <a:cubicBezTo>
                    <a:pt x="3168" y="6240"/>
                    <a:pt x="2977" y="6216"/>
                    <a:pt x="2798" y="6180"/>
                  </a:cubicBezTo>
                  <a:cubicBezTo>
                    <a:pt x="2989" y="6097"/>
                    <a:pt x="3227" y="5966"/>
                    <a:pt x="3477" y="5811"/>
                  </a:cubicBezTo>
                  <a:close/>
                  <a:moveTo>
                    <a:pt x="3346" y="1"/>
                  </a:moveTo>
                  <a:cubicBezTo>
                    <a:pt x="1501" y="1"/>
                    <a:pt x="1" y="1489"/>
                    <a:pt x="1" y="3346"/>
                  </a:cubicBezTo>
                  <a:cubicBezTo>
                    <a:pt x="1" y="5192"/>
                    <a:pt x="1501" y="6692"/>
                    <a:pt x="3346" y="6692"/>
                  </a:cubicBezTo>
                  <a:cubicBezTo>
                    <a:pt x="5204" y="6692"/>
                    <a:pt x="6704" y="5192"/>
                    <a:pt x="6704" y="3346"/>
                  </a:cubicBezTo>
                  <a:cubicBezTo>
                    <a:pt x="6704" y="1489"/>
                    <a:pt x="5204" y="1"/>
                    <a:pt x="3346" y="1"/>
                  </a:cubicBezTo>
                  <a:close/>
                </a:path>
              </a:pathLst>
            </a:custGeom>
            <a:solidFill>
              <a:srgbClr val="FCBD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6" name="Google Shape;286;p18">
              <a:extLst>
                <a:ext uri="{FF2B5EF4-FFF2-40B4-BE49-F238E27FC236}">
                  <a16:creationId xmlns:a16="http://schemas.microsoft.com/office/drawing/2014/main" id="{A4D635F9-5162-693B-2D0F-C68D669E4953}"/>
                </a:ext>
              </a:extLst>
            </p:cNvPr>
            <p:cNvSpPr txBox="1"/>
            <p:nvPr/>
          </p:nvSpPr>
          <p:spPr>
            <a:xfrm>
              <a:off x="1130650" y="1457524"/>
              <a:ext cx="1224000" cy="63990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 b="1" dirty="0">
                  <a:solidFill>
                    <a:srgbClr val="434343"/>
                  </a:solidFill>
                  <a:latin typeface="Comfortaa Medium" pitchFamily="2" charset="0"/>
                  <a:ea typeface="Roboto"/>
                  <a:cs typeface="Roboto"/>
                  <a:sym typeface="Roboto"/>
                </a:rPr>
                <a:t>Spotkania inicjujące i warsztaty</a:t>
              </a:r>
            </a:p>
          </p:txBody>
        </p:sp>
      </p:grpSp>
      <p:grpSp>
        <p:nvGrpSpPr>
          <p:cNvPr id="87" name="Google Shape;287;p18">
            <a:extLst>
              <a:ext uri="{FF2B5EF4-FFF2-40B4-BE49-F238E27FC236}">
                <a16:creationId xmlns:a16="http://schemas.microsoft.com/office/drawing/2014/main" id="{99EAB821-18EF-C961-ED4E-130866C72CAD}"/>
              </a:ext>
            </a:extLst>
          </p:cNvPr>
          <p:cNvGrpSpPr/>
          <p:nvPr/>
        </p:nvGrpSpPr>
        <p:grpSpPr>
          <a:xfrm>
            <a:off x="4111601" y="1685672"/>
            <a:ext cx="1412334" cy="2118607"/>
            <a:chOff x="3291048" y="925854"/>
            <a:chExt cx="1412334" cy="2118607"/>
          </a:xfrm>
        </p:grpSpPr>
        <p:sp>
          <p:nvSpPr>
            <p:cNvPr id="88" name="Google Shape;288;p18">
              <a:extLst>
                <a:ext uri="{FF2B5EF4-FFF2-40B4-BE49-F238E27FC236}">
                  <a16:creationId xmlns:a16="http://schemas.microsoft.com/office/drawing/2014/main" id="{0B9CB3E8-E15B-76A6-4166-3740E39BAE60}"/>
                </a:ext>
              </a:extLst>
            </p:cNvPr>
            <p:cNvSpPr/>
            <p:nvPr/>
          </p:nvSpPr>
          <p:spPr>
            <a:xfrm>
              <a:off x="3997219" y="1996915"/>
              <a:ext cx="31" cy="754581"/>
            </a:xfrm>
            <a:custGeom>
              <a:avLst/>
              <a:gdLst/>
              <a:ahLst/>
              <a:cxnLst/>
              <a:rect l="l" t="t" r="r" b="b"/>
              <a:pathLst>
                <a:path w="1" h="24135" fill="none" extrusionOk="0">
                  <a:moveTo>
                    <a:pt x="0" y="24134"/>
                  </a:moveTo>
                  <a:lnTo>
                    <a:pt x="0" y="0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89" name="Google Shape;289;p18">
              <a:extLst>
                <a:ext uri="{FF2B5EF4-FFF2-40B4-BE49-F238E27FC236}">
                  <a16:creationId xmlns:a16="http://schemas.microsoft.com/office/drawing/2014/main" id="{975552E5-4329-32B2-9AAA-82F99226B960}"/>
                </a:ext>
              </a:extLst>
            </p:cNvPr>
            <p:cNvSpPr/>
            <p:nvPr/>
          </p:nvSpPr>
          <p:spPr>
            <a:xfrm>
              <a:off x="3291048" y="1121000"/>
              <a:ext cx="1412334" cy="987693"/>
            </a:xfrm>
            <a:custGeom>
              <a:avLst/>
              <a:gdLst/>
              <a:ahLst/>
              <a:cxnLst/>
              <a:rect l="l" t="t" r="r" b="b"/>
              <a:pathLst>
                <a:path w="45173" h="31591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21669"/>
                  </a:lnTo>
                  <a:cubicBezTo>
                    <a:pt x="0" y="25753"/>
                    <a:pt x="3310" y="29063"/>
                    <a:pt x="7394" y="29063"/>
                  </a:cubicBezTo>
                  <a:lnTo>
                    <a:pt x="18121" y="29063"/>
                  </a:lnTo>
                  <a:cubicBezTo>
                    <a:pt x="18157" y="29111"/>
                    <a:pt x="18193" y="29170"/>
                    <a:pt x="18241" y="29206"/>
                  </a:cubicBezTo>
                  <a:lnTo>
                    <a:pt x="19229" y="30206"/>
                  </a:lnTo>
                  <a:cubicBezTo>
                    <a:pt x="20157" y="31129"/>
                    <a:pt x="21369" y="31590"/>
                    <a:pt x="22580" y="31590"/>
                  </a:cubicBezTo>
                  <a:cubicBezTo>
                    <a:pt x="23792" y="31590"/>
                    <a:pt x="25003" y="31129"/>
                    <a:pt x="25932" y="30206"/>
                  </a:cubicBezTo>
                  <a:lnTo>
                    <a:pt x="26920" y="29206"/>
                  </a:lnTo>
                  <a:cubicBezTo>
                    <a:pt x="26968" y="29170"/>
                    <a:pt x="27004" y="29111"/>
                    <a:pt x="27039" y="29063"/>
                  </a:cubicBezTo>
                  <a:lnTo>
                    <a:pt x="37779" y="29063"/>
                  </a:lnTo>
                  <a:cubicBezTo>
                    <a:pt x="41863" y="29063"/>
                    <a:pt x="45172" y="25753"/>
                    <a:pt x="45172" y="21669"/>
                  </a:cubicBezTo>
                  <a:lnTo>
                    <a:pt x="45172" y="2846"/>
                  </a:lnTo>
                  <a:cubicBezTo>
                    <a:pt x="45172" y="1274"/>
                    <a:pt x="43899" y="0"/>
                    <a:pt x="42327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90" name="Google Shape;290;p18">
              <a:extLst>
                <a:ext uri="{FF2B5EF4-FFF2-40B4-BE49-F238E27FC236}">
                  <a16:creationId xmlns:a16="http://schemas.microsoft.com/office/drawing/2014/main" id="{DE931F02-37C1-9013-FE44-60A2572728F1}"/>
                </a:ext>
              </a:extLst>
            </p:cNvPr>
            <p:cNvSpPr txBox="1"/>
            <p:nvPr/>
          </p:nvSpPr>
          <p:spPr>
            <a:xfrm>
              <a:off x="3329458" y="1383183"/>
              <a:ext cx="1316926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 b="1" dirty="0">
                  <a:solidFill>
                    <a:srgbClr val="434343"/>
                  </a:solidFill>
                  <a:latin typeface="Comfortaa Medium" pitchFamily="2" charset="0"/>
                  <a:ea typeface="Roboto"/>
                  <a:cs typeface="Roboto"/>
                  <a:sym typeface="Roboto"/>
                </a:rPr>
                <a:t>Zakładanie kont i nadawanie uprawnień</a:t>
              </a:r>
            </a:p>
          </p:txBody>
        </p:sp>
        <p:sp>
          <p:nvSpPr>
            <p:cNvPr id="91" name="Google Shape;291;p18">
              <a:extLst>
                <a:ext uri="{FF2B5EF4-FFF2-40B4-BE49-F238E27FC236}">
                  <a16:creationId xmlns:a16="http://schemas.microsoft.com/office/drawing/2014/main" id="{B5D0E6F3-FDEB-9790-BCE8-D5ABCE58092F}"/>
                </a:ext>
              </a:extLst>
            </p:cNvPr>
            <p:cNvSpPr/>
            <p:nvPr/>
          </p:nvSpPr>
          <p:spPr>
            <a:xfrm>
              <a:off x="3291048" y="925854"/>
              <a:ext cx="1412334" cy="336536"/>
            </a:xfrm>
            <a:custGeom>
              <a:avLst/>
              <a:gdLst/>
              <a:ahLst/>
              <a:cxnLst/>
              <a:rect l="l" t="t" r="r" b="b"/>
              <a:pathLst>
                <a:path w="45173" h="10764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10763"/>
                  </a:lnTo>
                  <a:lnTo>
                    <a:pt x="45172" y="10763"/>
                  </a:lnTo>
                  <a:lnTo>
                    <a:pt x="45172" y="2846"/>
                  </a:lnTo>
                  <a:cubicBezTo>
                    <a:pt x="45172" y="1274"/>
                    <a:pt x="43899" y="0"/>
                    <a:pt x="42327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 dirty="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07/2023</a:t>
              </a:r>
              <a:endParaRPr sz="1600" dirty="0">
                <a:solidFill>
                  <a:srgbClr val="FFFFFF"/>
                </a:solidFill>
                <a:latin typeface="Comfortaa Medium" pitchFamily="2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92" name="Google Shape;292;p18">
              <a:extLst>
                <a:ext uri="{FF2B5EF4-FFF2-40B4-BE49-F238E27FC236}">
                  <a16:creationId xmlns:a16="http://schemas.microsoft.com/office/drawing/2014/main" id="{C94BBE20-3640-B1FC-BA4C-6D89A09664DD}"/>
                </a:ext>
              </a:extLst>
            </p:cNvPr>
            <p:cNvSpPr/>
            <p:nvPr/>
          </p:nvSpPr>
          <p:spPr>
            <a:xfrm>
              <a:off x="3390067" y="2639054"/>
              <a:ext cx="534569" cy="218918"/>
            </a:xfrm>
            <a:custGeom>
              <a:avLst/>
              <a:gdLst/>
              <a:ahLst/>
              <a:cxnLst/>
              <a:rect l="l" t="t" r="r" b="b"/>
              <a:pathLst>
                <a:path w="17098" h="7002" extrusionOk="0">
                  <a:moveTo>
                    <a:pt x="0" y="1"/>
                  </a:moveTo>
                  <a:lnTo>
                    <a:pt x="2798" y="3501"/>
                  </a:lnTo>
                  <a:lnTo>
                    <a:pt x="0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93" name="Google Shape;293;p18">
              <a:extLst>
                <a:ext uri="{FF2B5EF4-FFF2-40B4-BE49-F238E27FC236}">
                  <a16:creationId xmlns:a16="http://schemas.microsoft.com/office/drawing/2014/main" id="{B2BFD3A6-C37A-28E8-86FA-AD145691E1E2}"/>
                </a:ext>
              </a:extLst>
            </p:cNvPr>
            <p:cNvSpPr/>
            <p:nvPr/>
          </p:nvSpPr>
          <p:spPr>
            <a:xfrm>
              <a:off x="4072789" y="2639054"/>
              <a:ext cx="534569" cy="218918"/>
            </a:xfrm>
            <a:custGeom>
              <a:avLst/>
              <a:gdLst/>
              <a:ahLst/>
              <a:cxnLst/>
              <a:rect l="l" t="t" r="r" b="b"/>
              <a:pathLst>
                <a:path w="17098" h="7002" extrusionOk="0">
                  <a:moveTo>
                    <a:pt x="0" y="1"/>
                  </a:moveTo>
                  <a:lnTo>
                    <a:pt x="2798" y="3501"/>
                  </a:lnTo>
                  <a:lnTo>
                    <a:pt x="0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94" name="Google Shape;294;p18">
              <a:extLst>
                <a:ext uri="{FF2B5EF4-FFF2-40B4-BE49-F238E27FC236}">
                  <a16:creationId xmlns:a16="http://schemas.microsoft.com/office/drawing/2014/main" id="{2E30AD5E-2768-88C2-F310-65B9961E6FAD}"/>
                </a:ext>
              </a:extLst>
            </p:cNvPr>
            <p:cNvSpPr/>
            <p:nvPr/>
          </p:nvSpPr>
          <p:spPr>
            <a:xfrm>
              <a:off x="3704258" y="2458524"/>
              <a:ext cx="585937" cy="585937"/>
            </a:xfrm>
            <a:custGeom>
              <a:avLst/>
              <a:gdLst/>
              <a:ahLst/>
              <a:cxnLst/>
              <a:rect l="l" t="t" r="r" b="b"/>
              <a:pathLst>
                <a:path w="18741" h="18741" extrusionOk="0">
                  <a:moveTo>
                    <a:pt x="9370" y="0"/>
                  </a:moveTo>
                  <a:cubicBezTo>
                    <a:pt x="4191" y="0"/>
                    <a:pt x="0" y="4191"/>
                    <a:pt x="0" y="9370"/>
                  </a:cubicBezTo>
                  <a:cubicBezTo>
                    <a:pt x="0" y="14538"/>
                    <a:pt x="4191" y="18741"/>
                    <a:pt x="9370" y="18741"/>
                  </a:cubicBezTo>
                  <a:cubicBezTo>
                    <a:pt x="14550" y="18741"/>
                    <a:pt x="18741" y="14538"/>
                    <a:pt x="18741" y="9370"/>
                  </a:cubicBezTo>
                  <a:cubicBezTo>
                    <a:pt x="18741" y="4191"/>
                    <a:pt x="14550" y="0"/>
                    <a:pt x="9370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95" name="Google Shape;295;p18">
              <a:extLst>
                <a:ext uri="{FF2B5EF4-FFF2-40B4-BE49-F238E27FC236}">
                  <a16:creationId xmlns:a16="http://schemas.microsoft.com/office/drawing/2014/main" id="{952B0ED9-224A-8022-BE0E-D911BF901EA5}"/>
                </a:ext>
              </a:extLst>
            </p:cNvPr>
            <p:cNvSpPr/>
            <p:nvPr/>
          </p:nvSpPr>
          <p:spPr>
            <a:xfrm>
              <a:off x="3779077" y="2533344"/>
              <a:ext cx="436303" cy="436303"/>
            </a:xfrm>
            <a:custGeom>
              <a:avLst/>
              <a:gdLst/>
              <a:ahLst/>
              <a:cxnLst/>
              <a:rect l="l" t="t" r="r" b="b"/>
              <a:pathLst>
                <a:path w="13955" h="13955" extrusionOk="0">
                  <a:moveTo>
                    <a:pt x="6977" y="0"/>
                  </a:moveTo>
                  <a:cubicBezTo>
                    <a:pt x="3120" y="0"/>
                    <a:pt x="0" y="3120"/>
                    <a:pt x="0" y="6977"/>
                  </a:cubicBezTo>
                  <a:cubicBezTo>
                    <a:pt x="0" y="10823"/>
                    <a:pt x="3120" y="13954"/>
                    <a:pt x="6977" y="13954"/>
                  </a:cubicBezTo>
                  <a:cubicBezTo>
                    <a:pt x="10823" y="13954"/>
                    <a:pt x="13954" y="10823"/>
                    <a:pt x="13954" y="6977"/>
                  </a:cubicBezTo>
                  <a:cubicBezTo>
                    <a:pt x="13954" y="3120"/>
                    <a:pt x="10823" y="0"/>
                    <a:pt x="6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96" name="Google Shape;296;p18">
              <a:extLst>
                <a:ext uri="{FF2B5EF4-FFF2-40B4-BE49-F238E27FC236}">
                  <a16:creationId xmlns:a16="http://schemas.microsoft.com/office/drawing/2014/main" id="{563D19DE-F0F1-DD07-B1EA-BA88DC826EEA}"/>
                </a:ext>
              </a:extLst>
            </p:cNvPr>
            <p:cNvSpPr/>
            <p:nvPr/>
          </p:nvSpPr>
          <p:spPr>
            <a:xfrm>
              <a:off x="3915303" y="2646495"/>
              <a:ext cx="163453" cy="204035"/>
            </a:xfrm>
            <a:custGeom>
              <a:avLst/>
              <a:gdLst/>
              <a:ahLst/>
              <a:cxnLst/>
              <a:rect l="l" t="t" r="r" b="b"/>
              <a:pathLst>
                <a:path w="5228" h="6526" extrusionOk="0">
                  <a:moveTo>
                    <a:pt x="989" y="1"/>
                  </a:moveTo>
                  <a:cubicBezTo>
                    <a:pt x="453" y="1"/>
                    <a:pt x="1" y="441"/>
                    <a:pt x="1" y="989"/>
                  </a:cubicBezTo>
                  <a:cubicBezTo>
                    <a:pt x="1" y="1537"/>
                    <a:pt x="453" y="1977"/>
                    <a:pt x="989" y="1977"/>
                  </a:cubicBezTo>
                  <a:cubicBezTo>
                    <a:pt x="1251" y="1977"/>
                    <a:pt x="1489" y="1870"/>
                    <a:pt x="1668" y="1703"/>
                  </a:cubicBezTo>
                  <a:lnTo>
                    <a:pt x="3335" y="2870"/>
                  </a:lnTo>
                  <a:cubicBezTo>
                    <a:pt x="3275" y="2989"/>
                    <a:pt x="3251" y="3120"/>
                    <a:pt x="3251" y="3263"/>
                  </a:cubicBezTo>
                  <a:cubicBezTo>
                    <a:pt x="3251" y="3406"/>
                    <a:pt x="3275" y="3537"/>
                    <a:pt x="3335" y="3656"/>
                  </a:cubicBezTo>
                  <a:lnTo>
                    <a:pt x="1668" y="4823"/>
                  </a:lnTo>
                  <a:cubicBezTo>
                    <a:pt x="1489" y="4656"/>
                    <a:pt x="1251" y="4549"/>
                    <a:pt x="989" y="4549"/>
                  </a:cubicBezTo>
                  <a:cubicBezTo>
                    <a:pt x="453" y="4549"/>
                    <a:pt x="1" y="4989"/>
                    <a:pt x="1" y="5537"/>
                  </a:cubicBezTo>
                  <a:cubicBezTo>
                    <a:pt x="1" y="6085"/>
                    <a:pt x="453" y="6525"/>
                    <a:pt x="989" y="6525"/>
                  </a:cubicBezTo>
                  <a:cubicBezTo>
                    <a:pt x="1537" y="6525"/>
                    <a:pt x="1977" y="6085"/>
                    <a:pt x="1977" y="5537"/>
                  </a:cubicBezTo>
                  <a:cubicBezTo>
                    <a:pt x="1977" y="5394"/>
                    <a:pt x="1954" y="5263"/>
                    <a:pt x="1894" y="5144"/>
                  </a:cubicBezTo>
                  <a:lnTo>
                    <a:pt x="3561" y="3977"/>
                  </a:lnTo>
                  <a:cubicBezTo>
                    <a:pt x="3740" y="4144"/>
                    <a:pt x="3978" y="4251"/>
                    <a:pt x="4240" y="4251"/>
                  </a:cubicBezTo>
                  <a:cubicBezTo>
                    <a:pt x="4787" y="4251"/>
                    <a:pt x="5228" y="3811"/>
                    <a:pt x="5228" y="3263"/>
                  </a:cubicBezTo>
                  <a:cubicBezTo>
                    <a:pt x="5228" y="2715"/>
                    <a:pt x="4787" y="2275"/>
                    <a:pt x="4240" y="2275"/>
                  </a:cubicBezTo>
                  <a:cubicBezTo>
                    <a:pt x="3978" y="2275"/>
                    <a:pt x="3740" y="2382"/>
                    <a:pt x="3561" y="2549"/>
                  </a:cubicBezTo>
                  <a:lnTo>
                    <a:pt x="1894" y="1382"/>
                  </a:lnTo>
                  <a:cubicBezTo>
                    <a:pt x="1954" y="1263"/>
                    <a:pt x="1977" y="1132"/>
                    <a:pt x="1977" y="989"/>
                  </a:cubicBezTo>
                  <a:cubicBezTo>
                    <a:pt x="1977" y="441"/>
                    <a:pt x="1537" y="1"/>
                    <a:pt x="989" y="1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97" name="Google Shape;297;p18">
            <a:extLst>
              <a:ext uri="{FF2B5EF4-FFF2-40B4-BE49-F238E27FC236}">
                <a16:creationId xmlns:a16="http://schemas.microsoft.com/office/drawing/2014/main" id="{56374A1F-C732-A4B3-3BBB-048D6D04FEB2}"/>
              </a:ext>
            </a:extLst>
          </p:cNvPr>
          <p:cNvGrpSpPr/>
          <p:nvPr/>
        </p:nvGrpSpPr>
        <p:grpSpPr>
          <a:xfrm>
            <a:off x="6365998" y="1880818"/>
            <a:ext cx="1412709" cy="1923462"/>
            <a:chOff x="5545445" y="1121000"/>
            <a:chExt cx="1412709" cy="1923462"/>
          </a:xfrm>
        </p:grpSpPr>
        <p:sp>
          <p:nvSpPr>
            <p:cNvPr id="98" name="Google Shape;298;p18">
              <a:extLst>
                <a:ext uri="{FF2B5EF4-FFF2-40B4-BE49-F238E27FC236}">
                  <a16:creationId xmlns:a16="http://schemas.microsoft.com/office/drawing/2014/main" id="{4D464ACA-0EE9-8264-4668-D9F7026E7F27}"/>
                </a:ext>
              </a:extLst>
            </p:cNvPr>
            <p:cNvSpPr/>
            <p:nvPr/>
          </p:nvSpPr>
          <p:spPr>
            <a:xfrm>
              <a:off x="5649310" y="2639054"/>
              <a:ext cx="534569" cy="218918"/>
            </a:xfrm>
            <a:custGeom>
              <a:avLst/>
              <a:gdLst/>
              <a:ahLst/>
              <a:cxnLst/>
              <a:rect l="l" t="t" r="r" b="b"/>
              <a:pathLst>
                <a:path w="17098" h="7002" extrusionOk="0">
                  <a:moveTo>
                    <a:pt x="0" y="1"/>
                  </a:moveTo>
                  <a:lnTo>
                    <a:pt x="2798" y="3501"/>
                  </a:lnTo>
                  <a:lnTo>
                    <a:pt x="0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99" name="Google Shape;299;p18">
              <a:extLst>
                <a:ext uri="{FF2B5EF4-FFF2-40B4-BE49-F238E27FC236}">
                  <a16:creationId xmlns:a16="http://schemas.microsoft.com/office/drawing/2014/main" id="{7DC07B44-AEEA-EA11-62A0-355956896709}"/>
                </a:ext>
              </a:extLst>
            </p:cNvPr>
            <p:cNvSpPr/>
            <p:nvPr/>
          </p:nvSpPr>
          <p:spPr>
            <a:xfrm>
              <a:off x="6324591" y="2639054"/>
              <a:ext cx="534569" cy="218918"/>
            </a:xfrm>
            <a:custGeom>
              <a:avLst/>
              <a:gdLst/>
              <a:ahLst/>
              <a:cxnLst/>
              <a:rect l="l" t="t" r="r" b="b"/>
              <a:pathLst>
                <a:path w="17098" h="7002" extrusionOk="0">
                  <a:moveTo>
                    <a:pt x="0" y="1"/>
                  </a:moveTo>
                  <a:lnTo>
                    <a:pt x="2798" y="3501"/>
                  </a:lnTo>
                  <a:lnTo>
                    <a:pt x="0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0" name="Google Shape;300;p18">
              <a:extLst>
                <a:ext uri="{FF2B5EF4-FFF2-40B4-BE49-F238E27FC236}">
                  <a16:creationId xmlns:a16="http://schemas.microsoft.com/office/drawing/2014/main" id="{7065552C-EA41-B995-3BC9-40BD63E5F118}"/>
                </a:ext>
              </a:extLst>
            </p:cNvPr>
            <p:cNvSpPr/>
            <p:nvPr/>
          </p:nvSpPr>
          <p:spPr>
            <a:xfrm>
              <a:off x="6251992" y="1996915"/>
              <a:ext cx="31" cy="754581"/>
            </a:xfrm>
            <a:custGeom>
              <a:avLst/>
              <a:gdLst/>
              <a:ahLst/>
              <a:cxnLst/>
              <a:rect l="l" t="t" r="r" b="b"/>
              <a:pathLst>
                <a:path w="1" h="24135" fill="none" extrusionOk="0">
                  <a:moveTo>
                    <a:pt x="0" y="24134"/>
                  </a:moveTo>
                  <a:lnTo>
                    <a:pt x="0" y="0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1" name="Google Shape;301;p18">
              <a:extLst>
                <a:ext uri="{FF2B5EF4-FFF2-40B4-BE49-F238E27FC236}">
                  <a16:creationId xmlns:a16="http://schemas.microsoft.com/office/drawing/2014/main" id="{920045A9-7324-FC08-CA64-5346FC7D5CD2}"/>
                </a:ext>
              </a:extLst>
            </p:cNvPr>
            <p:cNvSpPr/>
            <p:nvPr/>
          </p:nvSpPr>
          <p:spPr>
            <a:xfrm>
              <a:off x="5545445" y="1121000"/>
              <a:ext cx="1412709" cy="987693"/>
            </a:xfrm>
            <a:custGeom>
              <a:avLst/>
              <a:gdLst/>
              <a:ahLst/>
              <a:cxnLst/>
              <a:rect l="l" t="t" r="r" b="b"/>
              <a:pathLst>
                <a:path w="45185" h="31591" extrusionOk="0">
                  <a:moveTo>
                    <a:pt x="2858" y="0"/>
                  </a:moveTo>
                  <a:cubicBezTo>
                    <a:pt x="1286" y="0"/>
                    <a:pt x="0" y="1274"/>
                    <a:pt x="0" y="2846"/>
                  </a:cubicBezTo>
                  <a:lnTo>
                    <a:pt x="0" y="21669"/>
                  </a:lnTo>
                  <a:cubicBezTo>
                    <a:pt x="0" y="25753"/>
                    <a:pt x="3310" y="29063"/>
                    <a:pt x="7406" y="29063"/>
                  </a:cubicBezTo>
                  <a:lnTo>
                    <a:pt x="18122" y="29063"/>
                  </a:lnTo>
                  <a:cubicBezTo>
                    <a:pt x="18169" y="29111"/>
                    <a:pt x="18193" y="29170"/>
                    <a:pt x="18241" y="29206"/>
                  </a:cubicBezTo>
                  <a:lnTo>
                    <a:pt x="19241" y="30206"/>
                  </a:lnTo>
                  <a:cubicBezTo>
                    <a:pt x="20164" y="31129"/>
                    <a:pt x="21375" y="31590"/>
                    <a:pt x="22587" y="31590"/>
                  </a:cubicBezTo>
                  <a:cubicBezTo>
                    <a:pt x="23798" y="31590"/>
                    <a:pt x="25009" y="31129"/>
                    <a:pt x="25932" y="30206"/>
                  </a:cubicBezTo>
                  <a:lnTo>
                    <a:pt x="26932" y="29206"/>
                  </a:lnTo>
                  <a:cubicBezTo>
                    <a:pt x="26980" y="29170"/>
                    <a:pt x="27016" y="29111"/>
                    <a:pt x="27051" y="29063"/>
                  </a:cubicBezTo>
                  <a:lnTo>
                    <a:pt x="37791" y="29063"/>
                  </a:lnTo>
                  <a:cubicBezTo>
                    <a:pt x="41875" y="29063"/>
                    <a:pt x="45185" y="25753"/>
                    <a:pt x="45185" y="21669"/>
                  </a:cubicBezTo>
                  <a:lnTo>
                    <a:pt x="45185" y="2846"/>
                  </a:lnTo>
                  <a:cubicBezTo>
                    <a:pt x="45185" y="1274"/>
                    <a:pt x="43911" y="0"/>
                    <a:pt x="42327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2" name="Google Shape;302;p18">
              <a:extLst>
                <a:ext uri="{FF2B5EF4-FFF2-40B4-BE49-F238E27FC236}">
                  <a16:creationId xmlns:a16="http://schemas.microsoft.com/office/drawing/2014/main" id="{38F55DC7-FA02-6308-DAED-C2BEAD3F69FC}"/>
                </a:ext>
              </a:extLst>
            </p:cNvPr>
            <p:cNvSpPr/>
            <p:nvPr/>
          </p:nvSpPr>
          <p:spPr>
            <a:xfrm>
              <a:off x="5545445" y="1121000"/>
              <a:ext cx="1412709" cy="336536"/>
            </a:xfrm>
            <a:custGeom>
              <a:avLst/>
              <a:gdLst/>
              <a:ahLst/>
              <a:cxnLst/>
              <a:rect l="l" t="t" r="r" b="b"/>
              <a:pathLst>
                <a:path w="45185" h="10764" extrusionOk="0">
                  <a:moveTo>
                    <a:pt x="2846" y="0"/>
                  </a:moveTo>
                  <a:cubicBezTo>
                    <a:pt x="1274" y="0"/>
                    <a:pt x="0" y="1274"/>
                    <a:pt x="0" y="2846"/>
                  </a:cubicBezTo>
                  <a:lnTo>
                    <a:pt x="0" y="10763"/>
                  </a:lnTo>
                  <a:lnTo>
                    <a:pt x="45185" y="10763"/>
                  </a:lnTo>
                  <a:lnTo>
                    <a:pt x="45185" y="2846"/>
                  </a:lnTo>
                  <a:cubicBezTo>
                    <a:pt x="45185" y="1274"/>
                    <a:pt x="43911" y="0"/>
                    <a:pt x="42339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 dirty="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od 24</a:t>
              </a:r>
              <a:r>
                <a:rPr lang="en" sz="1600" dirty="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/07</a:t>
              </a:r>
              <a:endParaRPr sz="1600" dirty="0">
                <a:solidFill>
                  <a:srgbClr val="FFFFFF"/>
                </a:solidFill>
                <a:latin typeface="Comfortaa Medium" pitchFamily="2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03" name="Google Shape;303;p18">
              <a:extLst>
                <a:ext uri="{FF2B5EF4-FFF2-40B4-BE49-F238E27FC236}">
                  <a16:creationId xmlns:a16="http://schemas.microsoft.com/office/drawing/2014/main" id="{B4787E69-17A3-5877-F53D-735E06F4E378}"/>
                </a:ext>
              </a:extLst>
            </p:cNvPr>
            <p:cNvSpPr/>
            <p:nvPr/>
          </p:nvSpPr>
          <p:spPr>
            <a:xfrm>
              <a:off x="5959030" y="2458524"/>
              <a:ext cx="585937" cy="585937"/>
            </a:xfrm>
            <a:custGeom>
              <a:avLst/>
              <a:gdLst/>
              <a:ahLst/>
              <a:cxnLst/>
              <a:rect l="l" t="t" r="r" b="b"/>
              <a:pathLst>
                <a:path w="18741" h="18741" extrusionOk="0">
                  <a:moveTo>
                    <a:pt x="9370" y="0"/>
                  </a:moveTo>
                  <a:cubicBezTo>
                    <a:pt x="4191" y="0"/>
                    <a:pt x="0" y="4191"/>
                    <a:pt x="0" y="9370"/>
                  </a:cubicBezTo>
                  <a:cubicBezTo>
                    <a:pt x="0" y="14538"/>
                    <a:pt x="4191" y="18741"/>
                    <a:pt x="9370" y="18741"/>
                  </a:cubicBezTo>
                  <a:cubicBezTo>
                    <a:pt x="14538" y="18741"/>
                    <a:pt x="18741" y="14538"/>
                    <a:pt x="18741" y="9370"/>
                  </a:cubicBezTo>
                  <a:cubicBezTo>
                    <a:pt x="18741" y="4191"/>
                    <a:pt x="14538" y="0"/>
                    <a:pt x="9370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4" name="Google Shape;304;p18">
              <a:extLst>
                <a:ext uri="{FF2B5EF4-FFF2-40B4-BE49-F238E27FC236}">
                  <a16:creationId xmlns:a16="http://schemas.microsoft.com/office/drawing/2014/main" id="{F822FED7-3239-4865-9063-E1579CFF10EA}"/>
                </a:ext>
              </a:extLst>
            </p:cNvPr>
            <p:cNvSpPr/>
            <p:nvPr/>
          </p:nvSpPr>
          <p:spPr>
            <a:xfrm>
              <a:off x="6033850" y="2533344"/>
              <a:ext cx="435928" cy="436303"/>
            </a:xfrm>
            <a:custGeom>
              <a:avLst/>
              <a:gdLst/>
              <a:ahLst/>
              <a:cxnLst/>
              <a:rect l="l" t="t" r="r" b="b"/>
              <a:pathLst>
                <a:path w="13943" h="13955" extrusionOk="0">
                  <a:moveTo>
                    <a:pt x="6977" y="0"/>
                  </a:moveTo>
                  <a:cubicBezTo>
                    <a:pt x="3120" y="0"/>
                    <a:pt x="0" y="3120"/>
                    <a:pt x="0" y="6977"/>
                  </a:cubicBezTo>
                  <a:cubicBezTo>
                    <a:pt x="0" y="10823"/>
                    <a:pt x="3120" y="13954"/>
                    <a:pt x="6977" y="13954"/>
                  </a:cubicBezTo>
                  <a:cubicBezTo>
                    <a:pt x="10823" y="13954"/>
                    <a:pt x="13943" y="10823"/>
                    <a:pt x="13943" y="6977"/>
                  </a:cubicBezTo>
                  <a:cubicBezTo>
                    <a:pt x="13943" y="3120"/>
                    <a:pt x="10823" y="0"/>
                    <a:pt x="6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5" name="Google Shape;305;p18">
              <a:extLst>
                <a:ext uri="{FF2B5EF4-FFF2-40B4-BE49-F238E27FC236}">
                  <a16:creationId xmlns:a16="http://schemas.microsoft.com/office/drawing/2014/main" id="{12C2755D-7B09-1512-C860-6CB9C94E2F8E}"/>
                </a:ext>
              </a:extLst>
            </p:cNvPr>
            <p:cNvSpPr/>
            <p:nvPr/>
          </p:nvSpPr>
          <p:spPr>
            <a:xfrm>
              <a:off x="6135839" y="2718344"/>
              <a:ext cx="116556" cy="116181"/>
            </a:xfrm>
            <a:custGeom>
              <a:avLst/>
              <a:gdLst/>
              <a:ahLst/>
              <a:cxnLst/>
              <a:rect l="l" t="t" r="r" b="b"/>
              <a:pathLst>
                <a:path w="3728" h="3716" extrusionOk="0">
                  <a:moveTo>
                    <a:pt x="1846" y="1251"/>
                  </a:moveTo>
                  <a:cubicBezTo>
                    <a:pt x="2168" y="1251"/>
                    <a:pt x="2442" y="1513"/>
                    <a:pt x="2442" y="1834"/>
                  </a:cubicBezTo>
                  <a:cubicBezTo>
                    <a:pt x="2442" y="2168"/>
                    <a:pt x="2168" y="2430"/>
                    <a:pt x="1846" y="2430"/>
                  </a:cubicBezTo>
                  <a:cubicBezTo>
                    <a:pt x="1525" y="2430"/>
                    <a:pt x="1263" y="2168"/>
                    <a:pt x="1263" y="1834"/>
                  </a:cubicBezTo>
                  <a:cubicBezTo>
                    <a:pt x="1263" y="1513"/>
                    <a:pt x="1525" y="1251"/>
                    <a:pt x="1846" y="1251"/>
                  </a:cubicBezTo>
                  <a:close/>
                  <a:moveTo>
                    <a:pt x="1763" y="1"/>
                  </a:moveTo>
                  <a:cubicBezTo>
                    <a:pt x="1560" y="1"/>
                    <a:pt x="1334" y="155"/>
                    <a:pt x="1334" y="358"/>
                  </a:cubicBezTo>
                  <a:lnTo>
                    <a:pt x="1334" y="751"/>
                  </a:lnTo>
                  <a:lnTo>
                    <a:pt x="1096" y="477"/>
                  </a:lnTo>
                  <a:cubicBezTo>
                    <a:pt x="1025" y="405"/>
                    <a:pt x="935" y="370"/>
                    <a:pt x="846" y="370"/>
                  </a:cubicBezTo>
                  <a:cubicBezTo>
                    <a:pt x="757" y="370"/>
                    <a:pt x="667" y="405"/>
                    <a:pt x="596" y="477"/>
                  </a:cubicBezTo>
                  <a:lnTo>
                    <a:pt x="477" y="596"/>
                  </a:lnTo>
                  <a:cubicBezTo>
                    <a:pt x="334" y="739"/>
                    <a:pt x="334" y="941"/>
                    <a:pt x="477" y="1084"/>
                  </a:cubicBezTo>
                  <a:lnTo>
                    <a:pt x="763" y="1334"/>
                  </a:lnTo>
                  <a:lnTo>
                    <a:pt x="370" y="1334"/>
                  </a:lnTo>
                  <a:cubicBezTo>
                    <a:pt x="167" y="1334"/>
                    <a:pt x="1" y="1548"/>
                    <a:pt x="1" y="1751"/>
                  </a:cubicBezTo>
                  <a:lnTo>
                    <a:pt x="1" y="1929"/>
                  </a:lnTo>
                  <a:cubicBezTo>
                    <a:pt x="1" y="2132"/>
                    <a:pt x="167" y="2227"/>
                    <a:pt x="370" y="2227"/>
                  </a:cubicBezTo>
                  <a:lnTo>
                    <a:pt x="763" y="2227"/>
                  </a:lnTo>
                  <a:lnTo>
                    <a:pt x="489" y="2537"/>
                  </a:lnTo>
                  <a:cubicBezTo>
                    <a:pt x="346" y="2680"/>
                    <a:pt x="346" y="2918"/>
                    <a:pt x="489" y="3061"/>
                  </a:cubicBezTo>
                  <a:lnTo>
                    <a:pt x="608" y="3192"/>
                  </a:lnTo>
                  <a:cubicBezTo>
                    <a:pt x="679" y="3263"/>
                    <a:pt x="766" y="3299"/>
                    <a:pt x="852" y="3299"/>
                  </a:cubicBezTo>
                  <a:cubicBezTo>
                    <a:pt x="938" y="3299"/>
                    <a:pt x="1025" y="3263"/>
                    <a:pt x="1096" y="3192"/>
                  </a:cubicBezTo>
                  <a:lnTo>
                    <a:pt x="1334" y="2930"/>
                  </a:lnTo>
                  <a:lnTo>
                    <a:pt x="1334" y="3311"/>
                  </a:lnTo>
                  <a:cubicBezTo>
                    <a:pt x="1334" y="3513"/>
                    <a:pt x="1560" y="3715"/>
                    <a:pt x="1763" y="3715"/>
                  </a:cubicBezTo>
                  <a:lnTo>
                    <a:pt x="1941" y="3715"/>
                  </a:lnTo>
                  <a:cubicBezTo>
                    <a:pt x="2132" y="3715"/>
                    <a:pt x="2227" y="3513"/>
                    <a:pt x="2227" y="3311"/>
                  </a:cubicBezTo>
                  <a:lnTo>
                    <a:pt x="2227" y="2930"/>
                  </a:lnTo>
                  <a:lnTo>
                    <a:pt x="2537" y="3203"/>
                  </a:lnTo>
                  <a:cubicBezTo>
                    <a:pt x="2608" y="3275"/>
                    <a:pt x="2706" y="3311"/>
                    <a:pt x="2805" y="3311"/>
                  </a:cubicBezTo>
                  <a:cubicBezTo>
                    <a:pt x="2903" y="3311"/>
                    <a:pt x="3001" y="3275"/>
                    <a:pt x="3073" y="3203"/>
                  </a:cubicBezTo>
                  <a:lnTo>
                    <a:pt x="3204" y="3072"/>
                  </a:lnTo>
                  <a:cubicBezTo>
                    <a:pt x="3346" y="2930"/>
                    <a:pt x="3346" y="2680"/>
                    <a:pt x="3204" y="2537"/>
                  </a:cubicBezTo>
                  <a:lnTo>
                    <a:pt x="2942" y="2227"/>
                  </a:lnTo>
                  <a:lnTo>
                    <a:pt x="3323" y="2227"/>
                  </a:lnTo>
                  <a:cubicBezTo>
                    <a:pt x="3525" y="2227"/>
                    <a:pt x="3727" y="2132"/>
                    <a:pt x="3727" y="1929"/>
                  </a:cubicBezTo>
                  <a:lnTo>
                    <a:pt x="3727" y="1751"/>
                  </a:lnTo>
                  <a:cubicBezTo>
                    <a:pt x="3715" y="1548"/>
                    <a:pt x="3525" y="1334"/>
                    <a:pt x="3323" y="1334"/>
                  </a:cubicBezTo>
                  <a:lnTo>
                    <a:pt x="2942" y="1334"/>
                  </a:lnTo>
                  <a:lnTo>
                    <a:pt x="3215" y="1084"/>
                  </a:lnTo>
                  <a:cubicBezTo>
                    <a:pt x="3358" y="941"/>
                    <a:pt x="3358" y="727"/>
                    <a:pt x="3215" y="584"/>
                  </a:cubicBezTo>
                  <a:lnTo>
                    <a:pt x="3084" y="465"/>
                  </a:lnTo>
                  <a:cubicBezTo>
                    <a:pt x="3015" y="395"/>
                    <a:pt x="2916" y="362"/>
                    <a:pt x="2817" y="362"/>
                  </a:cubicBezTo>
                  <a:cubicBezTo>
                    <a:pt x="2714" y="362"/>
                    <a:pt x="2610" y="398"/>
                    <a:pt x="2537" y="465"/>
                  </a:cubicBezTo>
                  <a:lnTo>
                    <a:pt x="2227" y="751"/>
                  </a:lnTo>
                  <a:lnTo>
                    <a:pt x="2227" y="358"/>
                  </a:lnTo>
                  <a:cubicBezTo>
                    <a:pt x="2227" y="155"/>
                    <a:pt x="2132" y="1"/>
                    <a:pt x="1941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6" name="Google Shape;306;p18">
              <a:extLst>
                <a:ext uri="{FF2B5EF4-FFF2-40B4-BE49-F238E27FC236}">
                  <a16:creationId xmlns:a16="http://schemas.microsoft.com/office/drawing/2014/main" id="{8DB064A5-6790-EA50-1315-D40BF3423CD1}"/>
                </a:ext>
              </a:extLst>
            </p:cNvPr>
            <p:cNvSpPr/>
            <p:nvPr/>
          </p:nvSpPr>
          <p:spPr>
            <a:xfrm>
              <a:off x="6254587" y="2735071"/>
              <a:ext cx="113211" cy="112523"/>
            </a:xfrm>
            <a:custGeom>
              <a:avLst/>
              <a:gdLst/>
              <a:ahLst/>
              <a:cxnLst/>
              <a:rect l="l" t="t" r="r" b="b"/>
              <a:pathLst>
                <a:path w="3621" h="3599" extrusionOk="0">
                  <a:moveTo>
                    <a:pt x="1824" y="1174"/>
                  </a:moveTo>
                  <a:cubicBezTo>
                    <a:pt x="2134" y="1174"/>
                    <a:pt x="2397" y="1411"/>
                    <a:pt x="2430" y="1728"/>
                  </a:cubicBezTo>
                  <a:cubicBezTo>
                    <a:pt x="2477" y="2073"/>
                    <a:pt x="2227" y="2383"/>
                    <a:pt x="1882" y="2418"/>
                  </a:cubicBezTo>
                  <a:cubicBezTo>
                    <a:pt x="1854" y="2422"/>
                    <a:pt x="1825" y="2424"/>
                    <a:pt x="1798" y="2424"/>
                  </a:cubicBezTo>
                  <a:cubicBezTo>
                    <a:pt x="1488" y="2424"/>
                    <a:pt x="1224" y="2188"/>
                    <a:pt x="1191" y="1871"/>
                  </a:cubicBezTo>
                  <a:cubicBezTo>
                    <a:pt x="1144" y="1525"/>
                    <a:pt x="1394" y="1216"/>
                    <a:pt x="1739" y="1180"/>
                  </a:cubicBezTo>
                  <a:cubicBezTo>
                    <a:pt x="1768" y="1176"/>
                    <a:pt x="1796" y="1174"/>
                    <a:pt x="1824" y="1174"/>
                  </a:cubicBezTo>
                  <a:close/>
                  <a:moveTo>
                    <a:pt x="1640" y="0"/>
                  </a:moveTo>
                  <a:cubicBezTo>
                    <a:pt x="1634" y="0"/>
                    <a:pt x="1627" y="1"/>
                    <a:pt x="1620" y="1"/>
                  </a:cubicBezTo>
                  <a:cubicBezTo>
                    <a:pt x="1489" y="13"/>
                    <a:pt x="1394" y="132"/>
                    <a:pt x="1406" y="263"/>
                  </a:cubicBezTo>
                  <a:lnTo>
                    <a:pt x="1465" y="716"/>
                  </a:lnTo>
                  <a:cubicBezTo>
                    <a:pt x="1322" y="763"/>
                    <a:pt x="1203" y="835"/>
                    <a:pt x="1096" y="930"/>
                  </a:cubicBezTo>
                  <a:lnTo>
                    <a:pt x="727" y="632"/>
                  </a:lnTo>
                  <a:cubicBezTo>
                    <a:pt x="687" y="598"/>
                    <a:pt x="639" y="582"/>
                    <a:pt x="591" y="582"/>
                  </a:cubicBezTo>
                  <a:cubicBezTo>
                    <a:pt x="523" y="582"/>
                    <a:pt x="454" y="613"/>
                    <a:pt x="406" y="668"/>
                  </a:cubicBezTo>
                  <a:cubicBezTo>
                    <a:pt x="322" y="763"/>
                    <a:pt x="334" y="918"/>
                    <a:pt x="441" y="990"/>
                  </a:cubicBezTo>
                  <a:lnTo>
                    <a:pt x="799" y="1287"/>
                  </a:lnTo>
                  <a:cubicBezTo>
                    <a:pt x="739" y="1406"/>
                    <a:pt x="691" y="1549"/>
                    <a:pt x="679" y="1692"/>
                  </a:cubicBezTo>
                  <a:lnTo>
                    <a:pt x="215" y="1740"/>
                  </a:lnTo>
                  <a:cubicBezTo>
                    <a:pt x="96" y="1752"/>
                    <a:pt x="1" y="1871"/>
                    <a:pt x="13" y="1990"/>
                  </a:cubicBezTo>
                  <a:cubicBezTo>
                    <a:pt x="24" y="2113"/>
                    <a:pt x="131" y="2205"/>
                    <a:pt x="253" y="2205"/>
                  </a:cubicBezTo>
                  <a:cubicBezTo>
                    <a:pt x="260" y="2205"/>
                    <a:pt x="267" y="2205"/>
                    <a:pt x="275" y="2204"/>
                  </a:cubicBezTo>
                  <a:lnTo>
                    <a:pt x="727" y="2145"/>
                  </a:lnTo>
                  <a:cubicBezTo>
                    <a:pt x="775" y="2287"/>
                    <a:pt x="846" y="2407"/>
                    <a:pt x="941" y="2514"/>
                  </a:cubicBezTo>
                  <a:lnTo>
                    <a:pt x="644" y="2883"/>
                  </a:lnTo>
                  <a:cubicBezTo>
                    <a:pt x="560" y="2978"/>
                    <a:pt x="584" y="3121"/>
                    <a:pt x="679" y="3204"/>
                  </a:cubicBezTo>
                  <a:cubicBezTo>
                    <a:pt x="721" y="3241"/>
                    <a:pt x="772" y="3259"/>
                    <a:pt x="823" y="3259"/>
                  </a:cubicBezTo>
                  <a:cubicBezTo>
                    <a:pt x="888" y="3259"/>
                    <a:pt x="954" y="3229"/>
                    <a:pt x="1001" y="3169"/>
                  </a:cubicBezTo>
                  <a:lnTo>
                    <a:pt x="1299" y="2811"/>
                  </a:lnTo>
                  <a:cubicBezTo>
                    <a:pt x="1418" y="2871"/>
                    <a:pt x="1561" y="2918"/>
                    <a:pt x="1703" y="2930"/>
                  </a:cubicBezTo>
                  <a:lnTo>
                    <a:pt x="1751" y="3395"/>
                  </a:lnTo>
                  <a:cubicBezTo>
                    <a:pt x="1762" y="3507"/>
                    <a:pt x="1869" y="3598"/>
                    <a:pt x="1981" y="3598"/>
                  </a:cubicBezTo>
                  <a:cubicBezTo>
                    <a:pt x="1988" y="3598"/>
                    <a:pt x="1994" y="3598"/>
                    <a:pt x="2001" y="3597"/>
                  </a:cubicBezTo>
                  <a:cubicBezTo>
                    <a:pt x="2132" y="3585"/>
                    <a:pt x="2227" y="3466"/>
                    <a:pt x="2215" y="3335"/>
                  </a:cubicBezTo>
                  <a:lnTo>
                    <a:pt x="2156" y="2883"/>
                  </a:lnTo>
                  <a:cubicBezTo>
                    <a:pt x="2299" y="2835"/>
                    <a:pt x="2418" y="2764"/>
                    <a:pt x="2525" y="2668"/>
                  </a:cubicBezTo>
                  <a:lnTo>
                    <a:pt x="2894" y="2966"/>
                  </a:lnTo>
                  <a:cubicBezTo>
                    <a:pt x="2934" y="3001"/>
                    <a:pt x="2982" y="3017"/>
                    <a:pt x="3031" y="3017"/>
                  </a:cubicBezTo>
                  <a:cubicBezTo>
                    <a:pt x="3098" y="3017"/>
                    <a:pt x="3167" y="2986"/>
                    <a:pt x="3216" y="2930"/>
                  </a:cubicBezTo>
                  <a:cubicBezTo>
                    <a:pt x="3299" y="2835"/>
                    <a:pt x="3287" y="2680"/>
                    <a:pt x="3180" y="2609"/>
                  </a:cubicBezTo>
                  <a:lnTo>
                    <a:pt x="2823" y="2311"/>
                  </a:lnTo>
                  <a:cubicBezTo>
                    <a:pt x="2882" y="2192"/>
                    <a:pt x="2930" y="2049"/>
                    <a:pt x="2942" y="1906"/>
                  </a:cubicBezTo>
                  <a:lnTo>
                    <a:pt x="3406" y="1859"/>
                  </a:lnTo>
                  <a:cubicBezTo>
                    <a:pt x="3525" y="1847"/>
                    <a:pt x="3620" y="1728"/>
                    <a:pt x="3608" y="1609"/>
                  </a:cubicBezTo>
                  <a:cubicBezTo>
                    <a:pt x="3598" y="1491"/>
                    <a:pt x="3501" y="1403"/>
                    <a:pt x="3387" y="1403"/>
                  </a:cubicBezTo>
                  <a:cubicBezTo>
                    <a:pt x="3374" y="1403"/>
                    <a:pt x="3360" y="1404"/>
                    <a:pt x="3346" y="1406"/>
                  </a:cubicBezTo>
                  <a:lnTo>
                    <a:pt x="2894" y="1454"/>
                  </a:lnTo>
                  <a:cubicBezTo>
                    <a:pt x="2846" y="1311"/>
                    <a:pt x="2775" y="1192"/>
                    <a:pt x="2680" y="1085"/>
                  </a:cubicBezTo>
                  <a:lnTo>
                    <a:pt x="2977" y="716"/>
                  </a:lnTo>
                  <a:cubicBezTo>
                    <a:pt x="3061" y="621"/>
                    <a:pt x="3037" y="478"/>
                    <a:pt x="2942" y="394"/>
                  </a:cubicBezTo>
                  <a:cubicBezTo>
                    <a:pt x="2902" y="360"/>
                    <a:pt x="2852" y="343"/>
                    <a:pt x="2801" y="343"/>
                  </a:cubicBezTo>
                  <a:cubicBezTo>
                    <a:pt x="2732" y="343"/>
                    <a:pt x="2662" y="375"/>
                    <a:pt x="2620" y="430"/>
                  </a:cubicBezTo>
                  <a:lnTo>
                    <a:pt x="2323" y="787"/>
                  </a:lnTo>
                  <a:cubicBezTo>
                    <a:pt x="2203" y="728"/>
                    <a:pt x="2061" y="680"/>
                    <a:pt x="1918" y="668"/>
                  </a:cubicBezTo>
                  <a:lnTo>
                    <a:pt x="1870" y="204"/>
                  </a:lnTo>
                  <a:cubicBezTo>
                    <a:pt x="1859" y="92"/>
                    <a:pt x="1752" y="0"/>
                    <a:pt x="1640" y="0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7" name="Google Shape;307;p18">
              <a:extLst>
                <a:ext uri="{FF2B5EF4-FFF2-40B4-BE49-F238E27FC236}">
                  <a16:creationId xmlns:a16="http://schemas.microsoft.com/office/drawing/2014/main" id="{898B428B-26FC-9F03-7893-5CDF78A69571}"/>
                </a:ext>
              </a:extLst>
            </p:cNvPr>
            <p:cNvSpPr/>
            <p:nvPr/>
          </p:nvSpPr>
          <p:spPr>
            <a:xfrm>
              <a:off x="6264279" y="2693769"/>
              <a:ext cx="12318" cy="12318"/>
            </a:xfrm>
            <a:custGeom>
              <a:avLst/>
              <a:gdLst/>
              <a:ahLst/>
              <a:cxnLst/>
              <a:rect l="l" t="t" r="r" b="b"/>
              <a:pathLst>
                <a:path w="394" h="394" extrusionOk="0">
                  <a:moveTo>
                    <a:pt x="203" y="1"/>
                  </a:moveTo>
                  <a:cubicBezTo>
                    <a:pt x="96" y="1"/>
                    <a:pt x="0" y="84"/>
                    <a:pt x="0" y="203"/>
                  </a:cubicBezTo>
                  <a:cubicBezTo>
                    <a:pt x="0" y="310"/>
                    <a:pt x="96" y="394"/>
                    <a:pt x="203" y="394"/>
                  </a:cubicBezTo>
                  <a:cubicBezTo>
                    <a:pt x="310" y="394"/>
                    <a:pt x="393" y="310"/>
                    <a:pt x="393" y="203"/>
                  </a:cubicBezTo>
                  <a:cubicBezTo>
                    <a:pt x="393" y="84"/>
                    <a:pt x="310" y="1"/>
                    <a:pt x="203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8" name="Google Shape;308;p18">
              <a:extLst>
                <a:ext uri="{FF2B5EF4-FFF2-40B4-BE49-F238E27FC236}">
                  <a16:creationId xmlns:a16="http://schemas.microsoft.com/office/drawing/2014/main" id="{BF6D24DA-C9A1-4807-8E3F-ACD3894A1DEA}"/>
                </a:ext>
              </a:extLst>
            </p:cNvPr>
            <p:cNvSpPr/>
            <p:nvPr/>
          </p:nvSpPr>
          <p:spPr>
            <a:xfrm>
              <a:off x="6225197" y="2655437"/>
              <a:ext cx="90856" cy="89011"/>
            </a:xfrm>
            <a:custGeom>
              <a:avLst/>
              <a:gdLst/>
              <a:ahLst/>
              <a:cxnLst/>
              <a:rect l="l" t="t" r="r" b="b"/>
              <a:pathLst>
                <a:path w="2906" h="2847" extrusionOk="0">
                  <a:moveTo>
                    <a:pt x="1457" y="681"/>
                  </a:moveTo>
                  <a:cubicBezTo>
                    <a:pt x="1555" y="681"/>
                    <a:pt x="1655" y="700"/>
                    <a:pt x="1750" y="739"/>
                  </a:cubicBezTo>
                  <a:cubicBezTo>
                    <a:pt x="2120" y="905"/>
                    <a:pt x="2298" y="1346"/>
                    <a:pt x="2131" y="1715"/>
                  </a:cubicBezTo>
                  <a:cubicBezTo>
                    <a:pt x="2007" y="2000"/>
                    <a:pt x="1728" y="2165"/>
                    <a:pt x="1441" y="2165"/>
                  </a:cubicBezTo>
                  <a:cubicBezTo>
                    <a:pt x="1345" y="2165"/>
                    <a:pt x="1248" y="2147"/>
                    <a:pt x="1155" y="2108"/>
                  </a:cubicBezTo>
                  <a:cubicBezTo>
                    <a:pt x="774" y="1941"/>
                    <a:pt x="607" y="1501"/>
                    <a:pt x="774" y="1132"/>
                  </a:cubicBezTo>
                  <a:cubicBezTo>
                    <a:pt x="890" y="846"/>
                    <a:pt x="1166" y="681"/>
                    <a:pt x="1457" y="681"/>
                  </a:cubicBezTo>
                  <a:close/>
                  <a:moveTo>
                    <a:pt x="960" y="1"/>
                  </a:moveTo>
                  <a:cubicBezTo>
                    <a:pt x="937" y="1"/>
                    <a:pt x="915" y="4"/>
                    <a:pt x="893" y="12"/>
                  </a:cubicBezTo>
                  <a:cubicBezTo>
                    <a:pt x="798" y="48"/>
                    <a:pt x="750" y="167"/>
                    <a:pt x="786" y="262"/>
                  </a:cubicBezTo>
                  <a:lnTo>
                    <a:pt x="929" y="632"/>
                  </a:lnTo>
                  <a:cubicBezTo>
                    <a:pt x="834" y="691"/>
                    <a:pt x="738" y="774"/>
                    <a:pt x="667" y="870"/>
                  </a:cubicBezTo>
                  <a:lnTo>
                    <a:pt x="310" y="715"/>
                  </a:lnTo>
                  <a:cubicBezTo>
                    <a:pt x="286" y="706"/>
                    <a:pt x="261" y="701"/>
                    <a:pt x="236" y="701"/>
                  </a:cubicBezTo>
                  <a:cubicBezTo>
                    <a:pt x="160" y="701"/>
                    <a:pt x="87" y="742"/>
                    <a:pt x="60" y="822"/>
                  </a:cubicBezTo>
                  <a:cubicBezTo>
                    <a:pt x="12" y="917"/>
                    <a:pt x="60" y="1024"/>
                    <a:pt x="155" y="1072"/>
                  </a:cubicBezTo>
                  <a:lnTo>
                    <a:pt x="512" y="1227"/>
                  </a:lnTo>
                  <a:cubicBezTo>
                    <a:pt x="488" y="1346"/>
                    <a:pt x="488" y="1465"/>
                    <a:pt x="512" y="1584"/>
                  </a:cubicBezTo>
                  <a:lnTo>
                    <a:pt x="143" y="1727"/>
                  </a:lnTo>
                  <a:cubicBezTo>
                    <a:pt x="48" y="1763"/>
                    <a:pt x="0" y="1882"/>
                    <a:pt x="36" y="1977"/>
                  </a:cubicBezTo>
                  <a:cubicBezTo>
                    <a:pt x="62" y="2056"/>
                    <a:pt x="134" y="2103"/>
                    <a:pt x="208" y="2103"/>
                  </a:cubicBezTo>
                  <a:cubicBezTo>
                    <a:pt x="234" y="2103"/>
                    <a:pt x="261" y="2097"/>
                    <a:pt x="286" y="2084"/>
                  </a:cubicBezTo>
                  <a:lnTo>
                    <a:pt x="655" y="1941"/>
                  </a:lnTo>
                  <a:cubicBezTo>
                    <a:pt x="715" y="2048"/>
                    <a:pt x="798" y="2132"/>
                    <a:pt x="905" y="2203"/>
                  </a:cubicBezTo>
                  <a:lnTo>
                    <a:pt x="738" y="2560"/>
                  </a:lnTo>
                  <a:cubicBezTo>
                    <a:pt x="703" y="2656"/>
                    <a:pt x="750" y="2775"/>
                    <a:pt x="846" y="2810"/>
                  </a:cubicBezTo>
                  <a:cubicBezTo>
                    <a:pt x="871" y="2823"/>
                    <a:pt x="898" y="2829"/>
                    <a:pt x="925" y="2829"/>
                  </a:cubicBezTo>
                  <a:cubicBezTo>
                    <a:pt x="999" y="2829"/>
                    <a:pt x="1069" y="2785"/>
                    <a:pt x="1096" y="2715"/>
                  </a:cubicBezTo>
                  <a:lnTo>
                    <a:pt x="1250" y="2358"/>
                  </a:lnTo>
                  <a:cubicBezTo>
                    <a:pt x="1310" y="2370"/>
                    <a:pt x="1369" y="2376"/>
                    <a:pt x="1429" y="2376"/>
                  </a:cubicBezTo>
                  <a:cubicBezTo>
                    <a:pt x="1489" y="2376"/>
                    <a:pt x="1548" y="2370"/>
                    <a:pt x="1608" y="2358"/>
                  </a:cubicBezTo>
                  <a:lnTo>
                    <a:pt x="1750" y="2727"/>
                  </a:lnTo>
                  <a:cubicBezTo>
                    <a:pt x="1787" y="2801"/>
                    <a:pt x="1860" y="2846"/>
                    <a:pt x="1935" y="2846"/>
                  </a:cubicBezTo>
                  <a:cubicBezTo>
                    <a:pt x="1957" y="2846"/>
                    <a:pt x="1979" y="2842"/>
                    <a:pt x="2000" y="2834"/>
                  </a:cubicBezTo>
                  <a:cubicBezTo>
                    <a:pt x="2108" y="2798"/>
                    <a:pt x="2155" y="2679"/>
                    <a:pt x="2120" y="2584"/>
                  </a:cubicBezTo>
                  <a:lnTo>
                    <a:pt x="1977" y="2215"/>
                  </a:lnTo>
                  <a:cubicBezTo>
                    <a:pt x="2072" y="2156"/>
                    <a:pt x="2155" y="2072"/>
                    <a:pt x="2227" y="1977"/>
                  </a:cubicBezTo>
                  <a:lnTo>
                    <a:pt x="2584" y="2132"/>
                  </a:lnTo>
                  <a:cubicBezTo>
                    <a:pt x="2608" y="2141"/>
                    <a:pt x="2633" y="2145"/>
                    <a:pt x="2658" y="2145"/>
                  </a:cubicBezTo>
                  <a:cubicBezTo>
                    <a:pt x="2734" y="2145"/>
                    <a:pt x="2810" y="2105"/>
                    <a:pt x="2846" y="2025"/>
                  </a:cubicBezTo>
                  <a:cubicBezTo>
                    <a:pt x="2882" y="1929"/>
                    <a:pt x="2834" y="1822"/>
                    <a:pt x="2739" y="1775"/>
                  </a:cubicBezTo>
                  <a:lnTo>
                    <a:pt x="2381" y="1620"/>
                  </a:lnTo>
                  <a:cubicBezTo>
                    <a:pt x="2405" y="1501"/>
                    <a:pt x="2405" y="1382"/>
                    <a:pt x="2393" y="1263"/>
                  </a:cubicBezTo>
                  <a:lnTo>
                    <a:pt x="2751" y="1120"/>
                  </a:lnTo>
                  <a:cubicBezTo>
                    <a:pt x="2858" y="1084"/>
                    <a:pt x="2905" y="965"/>
                    <a:pt x="2858" y="870"/>
                  </a:cubicBezTo>
                  <a:cubicBezTo>
                    <a:pt x="2831" y="791"/>
                    <a:pt x="2766" y="744"/>
                    <a:pt x="2691" y="744"/>
                  </a:cubicBezTo>
                  <a:cubicBezTo>
                    <a:pt x="2664" y="744"/>
                    <a:pt x="2636" y="750"/>
                    <a:pt x="2608" y="763"/>
                  </a:cubicBezTo>
                  <a:lnTo>
                    <a:pt x="2251" y="905"/>
                  </a:lnTo>
                  <a:cubicBezTo>
                    <a:pt x="2179" y="798"/>
                    <a:pt x="2096" y="715"/>
                    <a:pt x="2000" y="643"/>
                  </a:cubicBezTo>
                  <a:lnTo>
                    <a:pt x="2155" y="286"/>
                  </a:lnTo>
                  <a:cubicBezTo>
                    <a:pt x="2203" y="191"/>
                    <a:pt x="2155" y="72"/>
                    <a:pt x="2060" y="36"/>
                  </a:cubicBezTo>
                  <a:cubicBezTo>
                    <a:pt x="2031" y="23"/>
                    <a:pt x="2003" y="18"/>
                    <a:pt x="1975" y="18"/>
                  </a:cubicBezTo>
                  <a:cubicBezTo>
                    <a:pt x="1900" y="18"/>
                    <a:pt x="1833" y="62"/>
                    <a:pt x="1798" y="131"/>
                  </a:cubicBezTo>
                  <a:lnTo>
                    <a:pt x="1643" y="489"/>
                  </a:lnTo>
                  <a:cubicBezTo>
                    <a:pt x="1584" y="477"/>
                    <a:pt x="1524" y="471"/>
                    <a:pt x="1465" y="471"/>
                  </a:cubicBezTo>
                  <a:cubicBezTo>
                    <a:pt x="1405" y="471"/>
                    <a:pt x="1346" y="477"/>
                    <a:pt x="1286" y="489"/>
                  </a:cubicBezTo>
                  <a:lnTo>
                    <a:pt x="1143" y="120"/>
                  </a:lnTo>
                  <a:cubicBezTo>
                    <a:pt x="1116" y="46"/>
                    <a:pt x="1038" y="1"/>
                    <a:pt x="960" y="1"/>
                  </a:cubicBezTo>
                  <a:close/>
                </a:path>
              </a:pathLst>
            </a:custGeom>
            <a:solidFill>
              <a:srgbClr val="EC3A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09" name="Google Shape;309;p18">
              <a:extLst>
                <a:ext uri="{FF2B5EF4-FFF2-40B4-BE49-F238E27FC236}">
                  <a16:creationId xmlns:a16="http://schemas.microsoft.com/office/drawing/2014/main" id="{061B7271-5339-B7A1-B99A-83DFBFD87B30}"/>
                </a:ext>
              </a:extLst>
            </p:cNvPr>
            <p:cNvSpPr txBox="1"/>
            <p:nvPr/>
          </p:nvSpPr>
          <p:spPr>
            <a:xfrm>
              <a:off x="5639763" y="1457525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 b="1" dirty="0">
                  <a:solidFill>
                    <a:srgbClr val="FF0000"/>
                  </a:solidFill>
                  <a:latin typeface="Comfortaa Medium" pitchFamily="2" charset="0"/>
                  <a:ea typeface="Roboto"/>
                  <a:cs typeface="Roboto"/>
                  <a:sym typeface="Roboto"/>
                </a:rPr>
                <a:t>Przyjmowanie uwag</a:t>
              </a:r>
            </a:p>
          </p:txBody>
        </p:sp>
      </p:grpSp>
      <p:grpSp>
        <p:nvGrpSpPr>
          <p:cNvPr id="110" name="Google Shape;310;p18">
            <a:extLst>
              <a:ext uri="{FF2B5EF4-FFF2-40B4-BE49-F238E27FC236}">
                <a16:creationId xmlns:a16="http://schemas.microsoft.com/office/drawing/2014/main" id="{67051995-C409-4E6E-6CFF-D9767FC165B6}"/>
              </a:ext>
            </a:extLst>
          </p:cNvPr>
          <p:cNvGrpSpPr/>
          <p:nvPr/>
        </p:nvGrpSpPr>
        <p:grpSpPr>
          <a:xfrm>
            <a:off x="2984027" y="3218343"/>
            <a:ext cx="1412709" cy="1929066"/>
            <a:chOff x="2163474" y="2458524"/>
            <a:chExt cx="1412709" cy="1929066"/>
          </a:xfrm>
        </p:grpSpPr>
        <p:sp>
          <p:nvSpPr>
            <p:cNvPr id="111" name="Google Shape;311;p18">
              <a:extLst>
                <a:ext uri="{FF2B5EF4-FFF2-40B4-BE49-F238E27FC236}">
                  <a16:creationId xmlns:a16="http://schemas.microsoft.com/office/drawing/2014/main" id="{CE92041A-8EAE-DF75-E96F-E9AC9F621F62}"/>
                </a:ext>
              </a:extLst>
            </p:cNvPr>
            <p:cNvSpPr/>
            <p:nvPr/>
          </p:nvSpPr>
          <p:spPr>
            <a:xfrm>
              <a:off x="2260242" y="2639054"/>
              <a:ext cx="534944" cy="218918"/>
            </a:xfrm>
            <a:custGeom>
              <a:avLst/>
              <a:gdLst/>
              <a:ahLst/>
              <a:cxnLst/>
              <a:rect l="l" t="t" r="r" b="b"/>
              <a:pathLst>
                <a:path w="17110" h="7002" extrusionOk="0">
                  <a:moveTo>
                    <a:pt x="1" y="1"/>
                  </a:moveTo>
                  <a:lnTo>
                    <a:pt x="2811" y="3501"/>
                  </a:lnTo>
                  <a:lnTo>
                    <a:pt x="1" y="7002"/>
                  </a:lnTo>
                  <a:lnTo>
                    <a:pt x="14300" y="7002"/>
                  </a:lnTo>
                  <a:lnTo>
                    <a:pt x="17110" y="3501"/>
                  </a:lnTo>
                  <a:lnTo>
                    <a:pt x="14300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2" name="Google Shape;312;p18">
              <a:extLst>
                <a:ext uri="{FF2B5EF4-FFF2-40B4-BE49-F238E27FC236}">
                  <a16:creationId xmlns:a16="http://schemas.microsoft.com/office/drawing/2014/main" id="{47670FF4-9ED4-4A32-41FF-956E2979D221}"/>
                </a:ext>
              </a:extLst>
            </p:cNvPr>
            <p:cNvSpPr/>
            <p:nvPr/>
          </p:nvSpPr>
          <p:spPr>
            <a:xfrm>
              <a:off x="2942589" y="2639054"/>
              <a:ext cx="534600" cy="218918"/>
            </a:xfrm>
            <a:custGeom>
              <a:avLst/>
              <a:gdLst/>
              <a:ahLst/>
              <a:cxnLst/>
              <a:rect l="l" t="t" r="r" b="b"/>
              <a:pathLst>
                <a:path w="17099" h="7002" extrusionOk="0">
                  <a:moveTo>
                    <a:pt x="1" y="1"/>
                  </a:moveTo>
                  <a:lnTo>
                    <a:pt x="2799" y="3501"/>
                  </a:lnTo>
                  <a:lnTo>
                    <a:pt x="1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3" name="Google Shape;313;p18">
              <a:extLst>
                <a:ext uri="{FF2B5EF4-FFF2-40B4-BE49-F238E27FC236}">
                  <a16:creationId xmlns:a16="http://schemas.microsoft.com/office/drawing/2014/main" id="{273F5465-FEC9-18BD-3417-B2CE2A3AC0BC}"/>
                </a:ext>
              </a:extLst>
            </p:cNvPr>
            <p:cNvSpPr/>
            <p:nvPr/>
          </p:nvSpPr>
          <p:spPr>
            <a:xfrm>
              <a:off x="2870021" y="2757051"/>
              <a:ext cx="31" cy="754206"/>
            </a:xfrm>
            <a:custGeom>
              <a:avLst/>
              <a:gdLst/>
              <a:ahLst/>
              <a:cxnLst/>
              <a:rect l="l" t="t" r="r" b="b"/>
              <a:pathLst>
                <a:path w="1" h="24123" fill="none" extrusionOk="0">
                  <a:moveTo>
                    <a:pt x="0" y="1"/>
                  </a:moveTo>
                  <a:lnTo>
                    <a:pt x="0" y="24123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4" name="Google Shape;314;p18">
              <a:extLst>
                <a:ext uri="{FF2B5EF4-FFF2-40B4-BE49-F238E27FC236}">
                  <a16:creationId xmlns:a16="http://schemas.microsoft.com/office/drawing/2014/main" id="{C7134607-40DF-D6B8-5A25-3017D8E357B4}"/>
                </a:ext>
              </a:extLst>
            </p:cNvPr>
            <p:cNvSpPr/>
            <p:nvPr/>
          </p:nvSpPr>
          <p:spPr>
            <a:xfrm>
              <a:off x="2163474" y="3399597"/>
              <a:ext cx="1412709" cy="987974"/>
            </a:xfrm>
            <a:custGeom>
              <a:avLst/>
              <a:gdLst/>
              <a:ahLst/>
              <a:cxnLst/>
              <a:rect l="l" t="t" r="r" b="b"/>
              <a:pathLst>
                <a:path w="45185" h="31600" extrusionOk="0">
                  <a:moveTo>
                    <a:pt x="22598" y="0"/>
                  </a:moveTo>
                  <a:cubicBezTo>
                    <a:pt x="21387" y="0"/>
                    <a:pt x="20175" y="464"/>
                    <a:pt x="19253" y="1393"/>
                  </a:cubicBezTo>
                  <a:lnTo>
                    <a:pt x="18252" y="2381"/>
                  </a:lnTo>
                  <a:cubicBezTo>
                    <a:pt x="18205" y="2429"/>
                    <a:pt x="18181" y="2477"/>
                    <a:pt x="18133" y="2524"/>
                  </a:cubicBezTo>
                  <a:lnTo>
                    <a:pt x="7406" y="2524"/>
                  </a:lnTo>
                  <a:cubicBezTo>
                    <a:pt x="3310" y="2524"/>
                    <a:pt x="0" y="5846"/>
                    <a:pt x="0" y="9930"/>
                  </a:cubicBezTo>
                  <a:lnTo>
                    <a:pt x="0" y="28742"/>
                  </a:lnTo>
                  <a:cubicBezTo>
                    <a:pt x="0" y="30325"/>
                    <a:pt x="1286" y="31599"/>
                    <a:pt x="2858" y="31599"/>
                  </a:cubicBezTo>
                  <a:lnTo>
                    <a:pt x="42327" y="31599"/>
                  </a:lnTo>
                  <a:cubicBezTo>
                    <a:pt x="43910" y="31599"/>
                    <a:pt x="45184" y="30325"/>
                    <a:pt x="45184" y="28742"/>
                  </a:cubicBezTo>
                  <a:lnTo>
                    <a:pt x="45184" y="9930"/>
                  </a:lnTo>
                  <a:cubicBezTo>
                    <a:pt x="45184" y="5846"/>
                    <a:pt x="41874" y="2524"/>
                    <a:pt x="37791" y="2524"/>
                  </a:cubicBezTo>
                  <a:lnTo>
                    <a:pt x="27063" y="2524"/>
                  </a:lnTo>
                  <a:cubicBezTo>
                    <a:pt x="27027" y="2477"/>
                    <a:pt x="26992" y="2429"/>
                    <a:pt x="26944" y="2381"/>
                  </a:cubicBezTo>
                  <a:lnTo>
                    <a:pt x="25944" y="1393"/>
                  </a:lnTo>
                  <a:cubicBezTo>
                    <a:pt x="25021" y="464"/>
                    <a:pt x="23810" y="0"/>
                    <a:pt x="22598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5" name="Google Shape;315;p18">
              <a:extLst>
                <a:ext uri="{FF2B5EF4-FFF2-40B4-BE49-F238E27FC236}">
                  <a16:creationId xmlns:a16="http://schemas.microsoft.com/office/drawing/2014/main" id="{758C8C8F-1986-D6FF-B52E-21A9A2D36A9E}"/>
                </a:ext>
              </a:extLst>
            </p:cNvPr>
            <p:cNvSpPr/>
            <p:nvPr/>
          </p:nvSpPr>
          <p:spPr>
            <a:xfrm>
              <a:off x="2163474" y="4051022"/>
              <a:ext cx="1412709" cy="336568"/>
            </a:xfrm>
            <a:custGeom>
              <a:avLst/>
              <a:gdLst/>
              <a:ahLst/>
              <a:cxnLst/>
              <a:rect l="l" t="t" r="r" b="b"/>
              <a:pathLst>
                <a:path w="45185" h="10765" extrusionOk="0">
                  <a:moveTo>
                    <a:pt x="0" y="1"/>
                  </a:moveTo>
                  <a:lnTo>
                    <a:pt x="0" y="7919"/>
                  </a:lnTo>
                  <a:cubicBezTo>
                    <a:pt x="0" y="9490"/>
                    <a:pt x="1274" y="10764"/>
                    <a:pt x="2846" y="10764"/>
                  </a:cubicBezTo>
                  <a:lnTo>
                    <a:pt x="42339" y="10764"/>
                  </a:lnTo>
                  <a:cubicBezTo>
                    <a:pt x="43910" y="10764"/>
                    <a:pt x="45184" y="9490"/>
                    <a:pt x="45184" y="7919"/>
                  </a:cubicBezTo>
                  <a:lnTo>
                    <a:pt x="45184" y="1"/>
                  </a:ln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 dirty="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Do 07/2023</a:t>
              </a:r>
              <a:endParaRPr sz="1600" dirty="0">
                <a:solidFill>
                  <a:srgbClr val="FFFFFF"/>
                </a:solidFill>
                <a:latin typeface="Comfortaa Medium" pitchFamily="2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16" name="Google Shape;316;p18">
              <a:extLst>
                <a:ext uri="{FF2B5EF4-FFF2-40B4-BE49-F238E27FC236}">
                  <a16:creationId xmlns:a16="http://schemas.microsoft.com/office/drawing/2014/main" id="{EDD2CDD6-0BF0-F621-D52B-C1F0C2315B17}"/>
                </a:ext>
              </a:extLst>
            </p:cNvPr>
            <p:cNvSpPr/>
            <p:nvPr/>
          </p:nvSpPr>
          <p:spPr>
            <a:xfrm>
              <a:off x="2577028" y="2458524"/>
              <a:ext cx="585969" cy="585937"/>
            </a:xfrm>
            <a:custGeom>
              <a:avLst/>
              <a:gdLst/>
              <a:ahLst/>
              <a:cxnLst/>
              <a:rect l="l" t="t" r="r" b="b"/>
              <a:pathLst>
                <a:path w="18742" h="18741" extrusionOk="0">
                  <a:moveTo>
                    <a:pt x="9371" y="0"/>
                  </a:moveTo>
                  <a:cubicBezTo>
                    <a:pt x="4192" y="0"/>
                    <a:pt x="1" y="4191"/>
                    <a:pt x="1" y="9370"/>
                  </a:cubicBezTo>
                  <a:cubicBezTo>
                    <a:pt x="1" y="14538"/>
                    <a:pt x="4192" y="18741"/>
                    <a:pt x="9371" y="18741"/>
                  </a:cubicBezTo>
                  <a:cubicBezTo>
                    <a:pt x="14539" y="18741"/>
                    <a:pt x="18741" y="14538"/>
                    <a:pt x="18741" y="9370"/>
                  </a:cubicBezTo>
                  <a:cubicBezTo>
                    <a:pt x="18741" y="4191"/>
                    <a:pt x="14539" y="0"/>
                    <a:pt x="9371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7" name="Google Shape;317;p18">
              <a:extLst>
                <a:ext uri="{FF2B5EF4-FFF2-40B4-BE49-F238E27FC236}">
                  <a16:creationId xmlns:a16="http://schemas.microsoft.com/office/drawing/2014/main" id="{F915C948-B60D-75BB-EF3B-DB13BE584ECA}"/>
                </a:ext>
              </a:extLst>
            </p:cNvPr>
            <p:cNvSpPr/>
            <p:nvPr/>
          </p:nvSpPr>
          <p:spPr>
            <a:xfrm>
              <a:off x="2651878" y="2533344"/>
              <a:ext cx="435928" cy="436303"/>
            </a:xfrm>
            <a:custGeom>
              <a:avLst/>
              <a:gdLst/>
              <a:ahLst/>
              <a:cxnLst/>
              <a:rect l="l" t="t" r="r" b="b"/>
              <a:pathLst>
                <a:path w="13943" h="13955" extrusionOk="0">
                  <a:moveTo>
                    <a:pt x="6977" y="0"/>
                  </a:moveTo>
                  <a:cubicBezTo>
                    <a:pt x="3120" y="0"/>
                    <a:pt x="0" y="3120"/>
                    <a:pt x="0" y="6977"/>
                  </a:cubicBezTo>
                  <a:cubicBezTo>
                    <a:pt x="0" y="10823"/>
                    <a:pt x="3120" y="13954"/>
                    <a:pt x="6977" y="13954"/>
                  </a:cubicBezTo>
                  <a:cubicBezTo>
                    <a:pt x="10823" y="13954"/>
                    <a:pt x="13942" y="10823"/>
                    <a:pt x="13942" y="6977"/>
                  </a:cubicBezTo>
                  <a:cubicBezTo>
                    <a:pt x="13942" y="3120"/>
                    <a:pt x="10823" y="0"/>
                    <a:pt x="6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8" name="Google Shape;318;p18">
              <a:extLst>
                <a:ext uri="{FF2B5EF4-FFF2-40B4-BE49-F238E27FC236}">
                  <a16:creationId xmlns:a16="http://schemas.microsoft.com/office/drawing/2014/main" id="{F22BEECF-268D-D47A-3A80-6044F46009FD}"/>
                </a:ext>
              </a:extLst>
            </p:cNvPr>
            <p:cNvSpPr/>
            <p:nvPr/>
          </p:nvSpPr>
          <p:spPr>
            <a:xfrm>
              <a:off x="2759464" y="2640930"/>
              <a:ext cx="221137" cy="221137"/>
            </a:xfrm>
            <a:custGeom>
              <a:avLst/>
              <a:gdLst/>
              <a:ahLst/>
              <a:cxnLst/>
              <a:rect l="l" t="t" r="r" b="b"/>
              <a:pathLst>
                <a:path w="7073" h="7073" extrusionOk="0">
                  <a:moveTo>
                    <a:pt x="3536" y="476"/>
                  </a:moveTo>
                  <a:cubicBezTo>
                    <a:pt x="5227" y="476"/>
                    <a:pt x="6596" y="1846"/>
                    <a:pt x="6596" y="3536"/>
                  </a:cubicBezTo>
                  <a:cubicBezTo>
                    <a:pt x="6596" y="5227"/>
                    <a:pt x="5227" y="6596"/>
                    <a:pt x="3536" y="6596"/>
                  </a:cubicBezTo>
                  <a:cubicBezTo>
                    <a:pt x="1846" y="6596"/>
                    <a:pt x="476" y="5227"/>
                    <a:pt x="476" y="3536"/>
                  </a:cubicBezTo>
                  <a:cubicBezTo>
                    <a:pt x="476" y="1846"/>
                    <a:pt x="1846" y="476"/>
                    <a:pt x="3536" y="476"/>
                  </a:cubicBezTo>
                  <a:close/>
                  <a:moveTo>
                    <a:pt x="3536" y="0"/>
                  </a:moveTo>
                  <a:cubicBezTo>
                    <a:pt x="1584" y="0"/>
                    <a:pt x="0" y="1584"/>
                    <a:pt x="0" y="3536"/>
                  </a:cubicBezTo>
                  <a:cubicBezTo>
                    <a:pt x="0" y="5489"/>
                    <a:pt x="1584" y="7072"/>
                    <a:pt x="3536" y="7072"/>
                  </a:cubicBezTo>
                  <a:cubicBezTo>
                    <a:pt x="5489" y="7072"/>
                    <a:pt x="7072" y="5489"/>
                    <a:pt x="7072" y="3536"/>
                  </a:cubicBezTo>
                  <a:cubicBezTo>
                    <a:pt x="7072" y="1584"/>
                    <a:pt x="5489" y="0"/>
                    <a:pt x="3536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19" name="Google Shape;319;p18">
              <a:extLst>
                <a:ext uri="{FF2B5EF4-FFF2-40B4-BE49-F238E27FC236}">
                  <a16:creationId xmlns:a16="http://schemas.microsoft.com/office/drawing/2014/main" id="{F54D807B-A418-8E5F-F61C-73BCFFC9A1A8}"/>
                </a:ext>
              </a:extLst>
            </p:cNvPr>
            <p:cNvSpPr/>
            <p:nvPr/>
          </p:nvSpPr>
          <p:spPr>
            <a:xfrm>
              <a:off x="2859953" y="2666974"/>
              <a:ext cx="13819" cy="23480"/>
            </a:xfrm>
            <a:custGeom>
              <a:avLst/>
              <a:gdLst/>
              <a:ahLst/>
              <a:cxnLst/>
              <a:rect l="l" t="t" r="r" b="b"/>
              <a:pathLst>
                <a:path w="442" h="751" extrusionOk="0">
                  <a:moveTo>
                    <a:pt x="227" y="1"/>
                  </a:moveTo>
                  <a:cubicBezTo>
                    <a:pt x="96" y="1"/>
                    <a:pt x="1" y="96"/>
                    <a:pt x="1" y="227"/>
                  </a:cubicBezTo>
                  <a:lnTo>
                    <a:pt x="1" y="524"/>
                  </a:lnTo>
                  <a:cubicBezTo>
                    <a:pt x="1" y="644"/>
                    <a:pt x="96" y="751"/>
                    <a:pt x="227" y="751"/>
                  </a:cubicBezTo>
                  <a:cubicBezTo>
                    <a:pt x="346" y="751"/>
                    <a:pt x="441" y="644"/>
                    <a:pt x="441" y="524"/>
                  </a:cubicBezTo>
                  <a:lnTo>
                    <a:pt x="441" y="227"/>
                  </a:lnTo>
                  <a:cubicBezTo>
                    <a:pt x="441" y="96"/>
                    <a:pt x="346" y="1"/>
                    <a:pt x="22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0" name="Google Shape;320;p18">
              <a:extLst>
                <a:ext uri="{FF2B5EF4-FFF2-40B4-BE49-F238E27FC236}">
                  <a16:creationId xmlns:a16="http://schemas.microsoft.com/office/drawing/2014/main" id="{DD7C5AEB-8C8E-1E7B-B74D-F9DBFA4AF530}"/>
                </a:ext>
              </a:extLst>
            </p:cNvPr>
            <p:cNvSpPr/>
            <p:nvPr/>
          </p:nvSpPr>
          <p:spPr>
            <a:xfrm>
              <a:off x="2859953" y="2815894"/>
              <a:ext cx="13819" cy="23480"/>
            </a:xfrm>
            <a:custGeom>
              <a:avLst/>
              <a:gdLst/>
              <a:ahLst/>
              <a:cxnLst/>
              <a:rect l="l" t="t" r="r" b="b"/>
              <a:pathLst>
                <a:path w="442" h="751" extrusionOk="0">
                  <a:moveTo>
                    <a:pt x="227" y="0"/>
                  </a:moveTo>
                  <a:cubicBezTo>
                    <a:pt x="96" y="0"/>
                    <a:pt x="1" y="95"/>
                    <a:pt x="1" y="226"/>
                  </a:cubicBezTo>
                  <a:lnTo>
                    <a:pt x="1" y="524"/>
                  </a:lnTo>
                  <a:cubicBezTo>
                    <a:pt x="1" y="643"/>
                    <a:pt x="96" y="750"/>
                    <a:pt x="227" y="750"/>
                  </a:cubicBezTo>
                  <a:cubicBezTo>
                    <a:pt x="346" y="750"/>
                    <a:pt x="441" y="643"/>
                    <a:pt x="441" y="524"/>
                  </a:cubicBezTo>
                  <a:lnTo>
                    <a:pt x="441" y="226"/>
                  </a:lnTo>
                  <a:cubicBezTo>
                    <a:pt x="441" y="95"/>
                    <a:pt x="346" y="0"/>
                    <a:pt x="227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1" name="Google Shape;321;p18">
              <a:extLst>
                <a:ext uri="{FF2B5EF4-FFF2-40B4-BE49-F238E27FC236}">
                  <a16:creationId xmlns:a16="http://schemas.microsoft.com/office/drawing/2014/main" id="{8630AB68-F511-1138-BA71-E49FAFCEA37E}"/>
                </a:ext>
              </a:extLst>
            </p:cNvPr>
            <p:cNvSpPr/>
            <p:nvPr/>
          </p:nvSpPr>
          <p:spPr>
            <a:xfrm>
              <a:off x="2933303" y="2741418"/>
              <a:ext cx="23105" cy="18665"/>
            </a:xfrm>
            <a:custGeom>
              <a:avLst/>
              <a:gdLst/>
              <a:ahLst/>
              <a:cxnLst/>
              <a:rect l="l" t="t" r="r" b="b"/>
              <a:pathLst>
                <a:path w="739" h="597" extrusionOk="0">
                  <a:moveTo>
                    <a:pt x="262" y="1"/>
                  </a:moveTo>
                  <a:cubicBezTo>
                    <a:pt x="119" y="1"/>
                    <a:pt x="0" y="156"/>
                    <a:pt x="0" y="299"/>
                  </a:cubicBezTo>
                  <a:cubicBezTo>
                    <a:pt x="0" y="441"/>
                    <a:pt x="119" y="596"/>
                    <a:pt x="262" y="596"/>
                  </a:cubicBezTo>
                  <a:lnTo>
                    <a:pt x="488" y="596"/>
                  </a:lnTo>
                  <a:cubicBezTo>
                    <a:pt x="631" y="596"/>
                    <a:pt x="738" y="441"/>
                    <a:pt x="738" y="299"/>
                  </a:cubicBezTo>
                  <a:cubicBezTo>
                    <a:pt x="738" y="156"/>
                    <a:pt x="631" y="1"/>
                    <a:pt x="488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2" name="Google Shape;322;p18">
              <a:extLst>
                <a:ext uri="{FF2B5EF4-FFF2-40B4-BE49-F238E27FC236}">
                  <a16:creationId xmlns:a16="http://schemas.microsoft.com/office/drawing/2014/main" id="{332D5AAC-58AB-19E7-BC41-5C22C7F55D2A}"/>
                </a:ext>
              </a:extLst>
            </p:cNvPr>
            <p:cNvSpPr/>
            <p:nvPr/>
          </p:nvSpPr>
          <p:spPr>
            <a:xfrm>
              <a:off x="2783633" y="2741418"/>
              <a:ext cx="23136" cy="18665"/>
            </a:xfrm>
            <a:custGeom>
              <a:avLst/>
              <a:gdLst/>
              <a:ahLst/>
              <a:cxnLst/>
              <a:rect l="l" t="t" r="r" b="b"/>
              <a:pathLst>
                <a:path w="740" h="597" extrusionOk="0">
                  <a:moveTo>
                    <a:pt x="251" y="1"/>
                  </a:moveTo>
                  <a:cubicBezTo>
                    <a:pt x="108" y="1"/>
                    <a:pt x="1" y="156"/>
                    <a:pt x="1" y="299"/>
                  </a:cubicBezTo>
                  <a:cubicBezTo>
                    <a:pt x="1" y="441"/>
                    <a:pt x="108" y="596"/>
                    <a:pt x="251" y="596"/>
                  </a:cubicBezTo>
                  <a:lnTo>
                    <a:pt x="477" y="596"/>
                  </a:lnTo>
                  <a:cubicBezTo>
                    <a:pt x="620" y="596"/>
                    <a:pt x="739" y="441"/>
                    <a:pt x="739" y="299"/>
                  </a:cubicBezTo>
                  <a:cubicBezTo>
                    <a:pt x="739" y="156"/>
                    <a:pt x="620" y="1"/>
                    <a:pt x="477" y="1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3" name="Google Shape;323;p18">
              <a:extLst>
                <a:ext uri="{FF2B5EF4-FFF2-40B4-BE49-F238E27FC236}">
                  <a16:creationId xmlns:a16="http://schemas.microsoft.com/office/drawing/2014/main" id="{B83C314D-EC6E-DA37-1C5B-DCB29BB59AE4}"/>
                </a:ext>
              </a:extLst>
            </p:cNvPr>
            <p:cNvSpPr/>
            <p:nvPr/>
          </p:nvSpPr>
          <p:spPr>
            <a:xfrm>
              <a:off x="2861454" y="2703931"/>
              <a:ext cx="56965" cy="98203"/>
            </a:xfrm>
            <a:custGeom>
              <a:avLst/>
              <a:gdLst/>
              <a:ahLst/>
              <a:cxnLst/>
              <a:rect l="l" t="t" r="r" b="b"/>
              <a:pathLst>
                <a:path w="1822" h="3141" extrusionOk="0">
                  <a:moveTo>
                    <a:pt x="1657" y="0"/>
                  </a:moveTo>
                  <a:cubicBezTo>
                    <a:pt x="1620" y="0"/>
                    <a:pt x="1584" y="15"/>
                    <a:pt x="1560" y="45"/>
                  </a:cubicBezTo>
                  <a:lnTo>
                    <a:pt x="334" y="1271"/>
                  </a:lnTo>
                  <a:cubicBezTo>
                    <a:pt x="310" y="1259"/>
                    <a:pt x="298" y="1259"/>
                    <a:pt x="274" y="1259"/>
                  </a:cubicBezTo>
                  <a:cubicBezTo>
                    <a:pt x="131" y="1259"/>
                    <a:pt x="0" y="1378"/>
                    <a:pt x="0" y="1521"/>
                  </a:cubicBezTo>
                  <a:cubicBezTo>
                    <a:pt x="0" y="1605"/>
                    <a:pt x="96" y="1688"/>
                    <a:pt x="96" y="1736"/>
                  </a:cubicBezTo>
                  <a:lnTo>
                    <a:pt x="96" y="2926"/>
                  </a:lnTo>
                  <a:cubicBezTo>
                    <a:pt x="96" y="3010"/>
                    <a:pt x="179" y="3141"/>
                    <a:pt x="262" y="3141"/>
                  </a:cubicBezTo>
                  <a:cubicBezTo>
                    <a:pt x="334" y="3141"/>
                    <a:pt x="393" y="3010"/>
                    <a:pt x="393" y="2926"/>
                  </a:cubicBezTo>
                  <a:lnTo>
                    <a:pt x="393" y="1736"/>
                  </a:lnTo>
                  <a:cubicBezTo>
                    <a:pt x="548" y="1688"/>
                    <a:pt x="524" y="1605"/>
                    <a:pt x="524" y="1521"/>
                  </a:cubicBezTo>
                  <a:cubicBezTo>
                    <a:pt x="524" y="1509"/>
                    <a:pt x="524" y="1498"/>
                    <a:pt x="524" y="1486"/>
                  </a:cubicBezTo>
                  <a:lnTo>
                    <a:pt x="1762" y="247"/>
                  </a:lnTo>
                  <a:cubicBezTo>
                    <a:pt x="1822" y="200"/>
                    <a:pt x="1822" y="104"/>
                    <a:pt x="1762" y="45"/>
                  </a:cubicBezTo>
                  <a:cubicBezTo>
                    <a:pt x="1733" y="15"/>
                    <a:pt x="1694" y="0"/>
                    <a:pt x="1657" y="0"/>
                  </a:cubicBezTo>
                  <a:close/>
                </a:path>
              </a:pathLst>
            </a:custGeom>
            <a:solidFill>
              <a:srgbClr val="69E78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4" name="Google Shape;324;p18">
              <a:extLst>
                <a:ext uri="{FF2B5EF4-FFF2-40B4-BE49-F238E27FC236}">
                  <a16:creationId xmlns:a16="http://schemas.microsoft.com/office/drawing/2014/main" id="{1648225B-5054-D44F-1C72-2B73F0075210}"/>
                </a:ext>
              </a:extLst>
            </p:cNvPr>
            <p:cNvSpPr txBox="1"/>
            <p:nvPr/>
          </p:nvSpPr>
          <p:spPr>
            <a:xfrm>
              <a:off x="2254850" y="3504600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 b="1" dirty="0">
                  <a:solidFill>
                    <a:srgbClr val="434343"/>
                  </a:solidFill>
                  <a:latin typeface="Comfortaa Medium" pitchFamily="2" charset="0"/>
                  <a:ea typeface="Roboto"/>
                  <a:cs typeface="Roboto"/>
                  <a:sym typeface="Roboto"/>
                </a:rPr>
                <a:t>Dostarczenie terminali</a:t>
              </a:r>
            </a:p>
          </p:txBody>
        </p:sp>
      </p:grpSp>
      <p:grpSp>
        <p:nvGrpSpPr>
          <p:cNvPr id="125" name="Google Shape;325;p18">
            <a:extLst>
              <a:ext uri="{FF2B5EF4-FFF2-40B4-BE49-F238E27FC236}">
                <a16:creationId xmlns:a16="http://schemas.microsoft.com/office/drawing/2014/main" id="{C31FE64D-74C4-29BD-7DEF-7735FC09B047}"/>
              </a:ext>
            </a:extLst>
          </p:cNvPr>
          <p:cNvGrpSpPr/>
          <p:nvPr/>
        </p:nvGrpSpPr>
        <p:grpSpPr>
          <a:xfrm>
            <a:off x="5238799" y="3218342"/>
            <a:ext cx="1412709" cy="2026757"/>
            <a:chOff x="4418246" y="2458524"/>
            <a:chExt cx="1412709" cy="1929066"/>
          </a:xfrm>
        </p:grpSpPr>
        <p:sp>
          <p:nvSpPr>
            <p:cNvPr id="126" name="Google Shape;326;p18">
              <a:extLst>
                <a:ext uri="{FF2B5EF4-FFF2-40B4-BE49-F238E27FC236}">
                  <a16:creationId xmlns:a16="http://schemas.microsoft.com/office/drawing/2014/main" id="{1054F24A-7337-29CB-17CB-10B5AB69B36E}"/>
                </a:ext>
              </a:extLst>
            </p:cNvPr>
            <p:cNvSpPr/>
            <p:nvPr/>
          </p:nvSpPr>
          <p:spPr>
            <a:xfrm>
              <a:off x="4520236" y="2639054"/>
              <a:ext cx="534569" cy="218918"/>
            </a:xfrm>
            <a:custGeom>
              <a:avLst/>
              <a:gdLst/>
              <a:ahLst/>
              <a:cxnLst/>
              <a:rect l="l" t="t" r="r" b="b"/>
              <a:pathLst>
                <a:path w="17098" h="7002" extrusionOk="0">
                  <a:moveTo>
                    <a:pt x="1" y="1"/>
                  </a:moveTo>
                  <a:lnTo>
                    <a:pt x="2799" y="3501"/>
                  </a:lnTo>
                  <a:lnTo>
                    <a:pt x="1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7" name="Google Shape;327;p18">
              <a:extLst>
                <a:ext uri="{FF2B5EF4-FFF2-40B4-BE49-F238E27FC236}">
                  <a16:creationId xmlns:a16="http://schemas.microsoft.com/office/drawing/2014/main" id="{00EFA982-394D-0F5F-20C3-C736023069DD}"/>
                </a:ext>
              </a:extLst>
            </p:cNvPr>
            <p:cNvSpPr/>
            <p:nvPr/>
          </p:nvSpPr>
          <p:spPr>
            <a:xfrm>
              <a:off x="5201833" y="2639054"/>
              <a:ext cx="534600" cy="218918"/>
            </a:xfrm>
            <a:custGeom>
              <a:avLst/>
              <a:gdLst/>
              <a:ahLst/>
              <a:cxnLst/>
              <a:rect l="l" t="t" r="r" b="b"/>
              <a:pathLst>
                <a:path w="17099" h="7002" extrusionOk="0">
                  <a:moveTo>
                    <a:pt x="1" y="1"/>
                  </a:moveTo>
                  <a:lnTo>
                    <a:pt x="2799" y="3501"/>
                  </a:lnTo>
                  <a:lnTo>
                    <a:pt x="1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8" name="Google Shape;328;p18">
              <a:extLst>
                <a:ext uri="{FF2B5EF4-FFF2-40B4-BE49-F238E27FC236}">
                  <a16:creationId xmlns:a16="http://schemas.microsoft.com/office/drawing/2014/main" id="{1B8A6C54-4736-3ACB-9381-BF31FDC86B8B}"/>
                </a:ext>
              </a:extLst>
            </p:cNvPr>
            <p:cNvSpPr/>
            <p:nvPr/>
          </p:nvSpPr>
          <p:spPr>
            <a:xfrm>
              <a:off x="5124418" y="2757051"/>
              <a:ext cx="31" cy="754206"/>
            </a:xfrm>
            <a:custGeom>
              <a:avLst/>
              <a:gdLst/>
              <a:ahLst/>
              <a:cxnLst/>
              <a:rect l="l" t="t" r="r" b="b"/>
              <a:pathLst>
                <a:path w="1" h="24123" fill="none" extrusionOk="0">
                  <a:moveTo>
                    <a:pt x="0" y="1"/>
                  </a:moveTo>
                  <a:lnTo>
                    <a:pt x="0" y="24123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29" name="Google Shape;329;p18">
              <a:extLst>
                <a:ext uri="{FF2B5EF4-FFF2-40B4-BE49-F238E27FC236}">
                  <a16:creationId xmlns:a16="http://schemas.microsoft.com/office/drawing/2014/main" id="{A47E7FE7-68D3-5CA8-94EA-71B1C86FAA78}"/>
                </a:ext>
              </a:extLst>
            </p:cNvPr>
            <p:cNvSpPr/>
            <p:nvPr/>
          </p:nvSpPr>
          <p:spPr>
            <a:xfrm>
              <a:off x="4418246" y="3224991"/>
              <a:ext cx="1412709" cy="1162580"/>
            </a:xfrm>
            <a:custGeom>
              <a:avLst/>
              <a:gdLst/>
              <a:ahLst/>
              <a:cxnLst/>
              <a:rect l="l" t="t" r="r" b="b"/>
              <a:pathLst>
                <a:path w="45185" h="31600" extrusionOk="0">
                  <a:moveTo>
                    <a:pt x="22597" y="0"/>
                  </a:moveTo>
                  <a:cubicBezTo>
                    <a:pt x="21384" y="0"/>
                    <a:pt x="20169" y="464"/>
                    <a:pt x="19241" y="1393"/>
                  </a:cubicBezTo>
                  <a:lnTo>
                    <a:pt x="18253" y="2381"/>
                  </a:lnTo>
                  <a:cubicBezTo>
                    <a:pt x="18205" y="2429"/>
                    <a:pt x="18169" y="2477"/>
                    <a:pt x="18134" y="2524"/>
                  </a:cubicBezTo>
                  <a:lnTo>
                    <a:pt x="7394" y="2524"/>
                  </a:lnTo>
                  <a:cubicBezTo>
                    <a:pt x="3310" y="2524"/>
                    <a:pt x="0" y="5846"/>
                    <a:pt x="0" y="9930"/>
                  </a:cubicBezTo>
                  <a:lnTo>
                    <a:pt x="0" y="28742"/>
                  </a:lnTo>
                  <a:cubicBezTo>
                    <a:pt x="0" y="30325"/>
                    <a:pt x="1274" y="31599"/>
                    <a:pt x="2858" y="31599"/>
                  </a:cubicBezTo>
                  <a:lnTo>
                    <a:pt x="42327" y="31599"/>
                  </a:lnTo>
                  <a:cubicBezTo>
                    <a:pt x="43899" y="31599"/>
                    <a:pt x="45185" y="30325"/>
                    <a:pt x="45185" y="28742"/>
                  </a:cubicBezTo>
                  <a:lnTo>
                    <a:pt x="45185" y="9930"/>
                  </a:lnTo>
                  <a:cubicBezTo>
                    <a:pt x="45185" y="5846"/>
                    <a:pt x="41863" y="2524"/>
                    <a:pt x="37779" y="2524"/>
                  </a:cubicBezTo>
                  <a:lnTo>
                    <a:pt x="27051" y="2524"/>
                  </a:lnTo>
                  <a:cubicBezTo>
                    <a:pt x="27016" y="2477"/>
                    <a:pt x="26980" y="2429"/>
                    <a:pt x="26944" y="2381"/>
                  </a:cubicBezTo>
                  <a:lnTo>
                    <a:pt x="25944" y="1393"/>
                  </a:lnTo>
                  <a:cubicBezTo>
                    <a:pt x="25021" y="464"/>
                    <a:pt x="23810" y="0"/>
                    <a:pt x="22597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30" name="Google Shape;330;p18">
              <a:extLst>
                <a:ext uri="{FF2B5EF4-FFF2-40B4-BE49-F238E27FC236}">
                  <a16:creationId xmlns:a16="http://schemas.microsoft.com/office/drawing/2014/main" id="{0576AB65-E4A5-60FE-4601-E0DA779DB698}"/>
                </a:ext>
              </a:extLst>
            </p:cNvPr>
            <p:cNvSpPr/>
            <p:nvPr/>
          </p:nvSpPr>
          <p:spPr>
            <a:xfrm>
              <a:off x="4418246" y="4051022"/>
              <a:ext cx="1412709" cy="336568"/>
            </a:xfrm>
            <a:custGeom>
              <a:avLst/>
              <a:gdLst/>
              <a:ahLst/>
              <a:cxnLst/>
              <a:rect l="l" t="t" r="r" b="b"/>
              <a:pathLst>
                <a:path w="45185" h="10765" extrusionOk="0">
                  <a:moveTo>
                    <a:pt x="0" y="1"/>
                  </a:moveTo>
                  <a:lnTo>
                    <a:pt x="0" y="7919"/>
                  </a:lnTo>
                  <a:cubicBezTo>
                    <a:pt x="0" y="9490"/>
                    <a:pt x="1274" y="10764"/>
                    <a:pt x="2846" y="10764"/>
                  </a:cubicBezTo>
                  <a:lnTo>
                    <a:pt x="42327" y="10764"/>
                  </a:lnTo>
                  <a:cubicBezTo>
                    <a:pt x="43911" y="10764"/>
                    <a:pt x="45185" y="9490"/>
                    <a:pt x="45185" y="7919"/>
                  </a:cubicBezTo>
                  <a:lnTo>
                    <a:pt x="45185" y="1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 dirty="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21</a:t>
              </a:r>
              <a:r>
                <a:rPr lang="en" sz="1600" dirty="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/07</a:t>
              </a:r>
              <a:r>
                <a:rPr lang="pl-PL" sz="1600" dirty="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/2023</a:t>
              </a:r>
              <a:endParaRPr sz="1600" dirty="0">
                <a:solidFill>
                  <a:srgbClr val="FFFFFF"/>
                </a:solidFill>
                <a:latin typeface="Comfortaa Medium" pitchFamily="2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31" name="Google Shape;331;p18">
              <a:extLst>
                <a:ext uri="{FF2B5EF4-FFF2-40B4-BE49-F238E27FC236}">
                  <a16:creationId xmlns:a16="http://schemas.microsoft.com/office/drawing/2014/main" id="{480E1170-929F-FFC0-85DB-B6735C69222E}"/>
                </a:ext>
              </a:extLst>
            </p:cNvPr>
            <p:cNvSpPr/>
            <p:nvPr/>
          </p:nvSpPr>
          <p:spPr>
            <a:xfrm>
              <a:off x="4831457" y="2458524"/>
              <a:ext cx="585937" cy="585937"/>
            </a:xfrm>
            <a:custGeom>
              <a:avLst/>
              <a:gdLst/>
              <a:ahLst/>
              <a:cxnLst/>
              <a:rect l="l" t="t" r="r" b="b"/>
              <a:pathLst>
                <a:path w="18741" h="18741" extrusionOk="0">
                  <a:moveTo>
                    <a:pt x="9370" y="0"/>
                  </a:moveTo>
                  <a:cubicBezTo>
                    <a:pt x="4203" y="0"/>
                    <a:pt x="0" y="4191"/>
                    <a:pt x="0" y="9370"/>
                  </a:cubicBezTo>
                  <a:cubicBezTo>
                    <a:pt x="0" y="14538"/>
                    <a:pt x="4203" y="18741"/>
                    <a:pt x="9370" y="18741"/>
                  </a:cubicBezTo>
                  <a:cubicBezTo>
                    <a:pt x="14550" y="18741"/>
                    <a:pt x="18741" y="14538"/>
                    <a:pt x="18741" y="9370"/>
                  </a:cubicBezTo>
                  <a:cubicBezTo>
                    <a:pt x="18741" y="4191"/>
                    <a:pt x="14550" y="0"/>
                    <a:pt x="9370" y="0"/>
                  </a:cubicBez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32" name="Google Shape;332;p18">
              <a:extLst>
                <a:ext uri="{FF2B5EF4-FFF2-40B4-BE49-F238E27FC236}">
                  <a16:creationId xmlns:a16="http://schemas.microsoft.com/office/drawing/2014/main" id="{D5471AB9-8BAF-86BF-2591-3C075C192850}"/>
                </a:ext>
              </a:extLst>
            </p:cNvPr>
            <p:cNvSpPr/>
            <p:nvPr/>
          </p:nvSpPr>
          <p:spPr>
            <a:xfrm>
              <a:off x="4906651" y="2533344"/>
              <a:ext cx="435928" cy="436303"/>
            </a:xfrm>
            <a:custGeom>
              <a:avLst/>
              <a:gdLst/>
              <a:ahLst/>
              <a:cxnLst/>
              <a:rect l="l" t="t" r="r" b="b"/>
              <a:pathLst>
                <a:path w="13943" h="13955" extrusionOk="0">
                  <a:moveTo>
                    <a:pt x="6965" y="0"/>
                  </a:moveTo>
                  <a:cubicBezTo>
                    <a:pt x="3120" y="0"/>
                    <a:pt x="0" y="3120"/>
                    <a:pt x="0" y="6977"/>
                  </a:cubicBezTo>
                  <a:cubicBezTo>
                    <a:pt x="0" y="10823"/>
                    <a:pt x="3120" y="13954"/>
                    <a:pt x="6965" y="13954"/>
                  </a:cubicBezTo>
                  <a:cubicBezTo>
                    <a:pt x="10823" y="13954"/>
                    <a:pt x="13943" y="10823"/>
                    <a:pt x="13943" y="6977"/>
                  </a:cubicBezTo>
                  <a:cubicBezTo>
                    <a:pt x="13943" y="3120"/>
                    <a:pt x="10823" y="0"/>
                    <a:pt x="696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33" name="Google Shape;333;p18">
              <a:extLst>
                <a:ext uri="{FF2B5EF4-FFF2-40B4-BE49-F238E27FC236}">
                  <a16:creationId xmlns:a16="http://schemas.microsoft.com/office/drawing/2014/main" id="{48F81ACC-B6E2-B592-347E-A06C9006DAC9}"/>
                </a:ext>
              </a:extLst>
            </p:cNvPr>
            <p:cNvSpPr/>
            <p:nvPr/>
          </p:nvSpPr>
          <p:spPr>
            <a:xfrm>
              <a:off x="5028369" y="2681138"/>
              <a:ext cx="195469" cy="60685"/>
            </a:xfrm>
            <a:custGeom>
              <a:avLst/>
              <a:gdLst/>
              <a:ahLst/>
              <a:cxnLst/>
              <a:rect l="l" t="t" r="r" b="b"/>
              <a:pathLst>
                <a:path w="6252" h="1941" extrusionOk="0">
                  <a:moveTo>
                    <a:pt x="1" y="0"/>
                  </a:moveTo>
                  <a:lnTo>
                    <a:pt x="1" y="786"/>
                  </a:lnTo>
                  <a:lnTo>
                    <a:pt x="3120" y="1941"/>
                  </a:lnTo>
                  <a:lnTo>
                    <a:pt x="6251" y="786"/>
                  </a:lnTo>
                  <a:lnTo>
                    <a:pt x="6251" y="0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34" name="Google Shape;334;p18">
              <a:extLst>
                <a:ext uri="{FF2B5EF4-FFF2-40B4-BE49-F238E27FC236}">
                  <a16:creationId xmlns:a16="http://schemas.microsoft.com/office/drawing/2014/main" id="{6DD9DA9D-D58A-4FCD-0734-9630967DC7C4}"/>
                </a:ext>
              </a:extLst>
            </p:cNvPr>
            <p:cNvSpPr/>
            <p:nvPr/>
          </p:nvSpPr>
          <p:spPr>
            <a:xfrm>
              <a:off x="5028369" y="2723566"/>
              <a:ext cx="195469" cy="97172"/>
            </a:xfrm>
            <a:custGeom>
              <a:avLst/>
              <a:gdLst/>
              <a:ahLst/>
              <a:cxnLst/>
              <a:rect l="l" t="t" r="r" b="b"/>
              <a:pathLst>
                <a:path w="6252" h="3108" extrusionOk="0">
                  <a:moveTo>
                    <a:pt x="144" y="381"/>
                  </a:moveTo>
                  <a:lnTo>
                    <a:pt x="1727" y="965"/>
                  </a:lnTo>
                  <a:lnTo>
                    <a:pt x="144" y="2632"/>
                  </a:lnTo>
                  <a:lnTo>
                    <a:pt x="144" y="381"/>
                  </a:lnTo>
                  <a:close/>
                  <a:moveTo>
                    <a:pt x="5954" y="381"/>
                  </a:moveTo>
                  <a:lnTo>
                    <a:pt x="5954" y="2632"/>
                  </a:lnTo>
                  <a:lnTo>
                    <a:pt x="4382" y="965"/>
                  </a:lnTo>
                  <a:lnTo>
                    <a:pt x="5954" y="381"/>
                  </a:lnTo>
                  <a:close/>
                  <a:moveTo>
                    <a:pt x="4108" y="1048"/>
                  </a:moveTo>
                  <a:lnTo>
                    <a:pt x="5751" y="2798"/>
                  </a:lnTo>
                  <a:lnTo>
                    <a:pt x="417" y="2798"/>
                  </a:lnTo>
                  <a:lnTo>
                    <a:pt x="2049" y="1048"/>
                  </a:lnTo>
                  <a:lnTo>
                    <a:pt x="2989" y="1405"/>
                  </a:lnTo>
                  <a:lnTo>
                    <a:pt x="3084" y="1441"/>
                  </a:lnTo>
                  <a:lnTo>
                    <a:pt x="3168" y="1405"/>
                  </a:lnTo>
                  <a:lnTo>
                    <a:pt x="4108" y="1048"/>
                  </a:lnTo>
                  <a:close/>
                  <a:moveTo>
                    <a:pt x="1" y="0"/>
                  </a:moveTo>
                  <a:lnTo>
                    <a:pt x="1" y="2905"/>
                  </a:lnTo>
                  <a:lnTo>
                    <a:pt x="1" y="3108"/>
                  </a:lnTo>
                  <a:lnTo>
                    <a:pt x="6251" y="3108"/>
                  </a:lnTo>
                  <a:lnTo>
                    <a:pt x="6251" y="2905"/>
                  </a:lnTo>
                  <a:lnTo>
                    <a:pt x="6251" y="0"/>
                  </a:lnTo>
                  <a:lnTo>
                    <a:pt x="4180" y="762"/>
                  </a:lnTo>
                  <a:lnTo>
                    <a:pt x="3918" y="858"/>
                  </a:lnTo>
                  <a:lnTo>
                    <a:pt x="3084" y="1155"/>
                  </a:lnTo>
                  <a:lnTo>
                    <a:pt x="2251" y="858"/>
                  </a:lnTo>
                  <a:lnTo>
                    <a:pt x="2001" y="75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4949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35" name="Google Shape;335;p18">
              <a:extLst>
                <a:ext uri="{FF2B5EF4-FFF2-40B4-BE49-F238E27FC236}">
                  <a16:creationId xmlns:a16="http://schemas.microsoft.com/office/drawing/2014/main" id="{ECEBF08A-8F47-3499-8411-A05FBCE86C02}"/>
                </a:ext>
              </a:extLst>
            </p:cNvPr>
            <p:cNvSpPr txBox="1"/>
            <p:nvPr/>
          </p:nvSpPr>
          <p:spPr>
            <a:xfrm>
              <a:off x="4421842" y="3343002"/>
              <a:ext cx="1376399" cy="68728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 b="1" dirty="0">
                  <a:solidFill>
                    <a:srgbClr val="FF0000"/>
                  </a:solidFill>
                  <a:latin typeface="Comfortaa Medium" pitchFamily="2" charset="0"/>
                  <a:ea typeface="Roboto"/>
                  <a:cs typeface="Roboto"/>
                  <a:sym typeface="Roboto"/>
                </a:rPr>
                <a:t>START pilotażu</a:t>
              </a:r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lang="pl-PL" sz="1200" dirty="0">
                <a:solidFill>
                  <a:srgbClr val="434343"/>
                </a:solidFill>
                <a:latin typeface="Comfortaa Medium" pitchFamily="2" charset="0"/>
                <a:ea typeface="Roboto"/>
                <a:cs typeface="Roboto"/>
              </a:endParaRPr>
            </a:p>
          </p:txBody>
        </p:sp>
      </p:grpSp>
      <p:grpSp>
        <p:nvGrpSpPr>
          <p:cNvPr id="136" name="Google Shape;336;p18">
            <a:extLst>
              <a:ext uri="{FF2B5EF4-FFF2-40B4-BE49-F238E27FC236}">
                <a16:creationId xmlns:a16="http://schemas.microsoft.com/office/drawing/2014/main" id="{67199C00-FD08-707A-704D-D9DFA0A6059C}"/>
              </a:ext>
            </a:extLst>
          </p:cNvPr>
          <p:cNvGrpSpPr/>
          <p:nvPr/>
        </p:nvGrpSpPr>
        <p:grpSpPr>
          <a:xfrm>
            <a:off x="7491352" y="3218343"/>
            <a:ext cx="1436934" cy="1929066"/>
            <a:chOff x="6670799" y="2458524"/>
            <a:chExt cx="1436934" cy="1929066"/>
          </a:xfrm>
        </p:grpSpPr>
        <p:sp>
          <p:nvSpPr>
            <p:cNvPr id="137" name="Google Shape;337;p18">
              <a:extLst>
                <a:ext uri="{FF2B5EF4-FFF2-40B4-BE49-F238E27FC236}">
                  <a16:creationId xmlns:a16="http://schemas.microsoft.com/office/drawing/2014/main" id="{D45BA2E2-263B-7EB9-B9FE-ACDDB9EAEF19}"/>
                </a:ext>
              </a:extLst>
            </p:cNvPr>
            <p:cNvSpPr/>
            <p:nvPr/>
          </p:nvSpPr>
          <p:spPr>
            <a:xfrm>
              <a:off x="7573133" y="2639054"/>
              <a:ext cx="534600" cy="218918"/>
            </a:xfrm>
            <a:custGeom>
              <a:avLst/>
              <a:gdLst/>
              <a:ahLst/>
              <a:cxnLst/>
              <a:rect l="l" t="t" r="r" b="b"/>
              <a:pathLst>
                <a:path w="17099" h="7002" extrusionOk="0">
                  <a:moveTo>
                    <a:pt x="1" y="1"/>
                  </a:moveTo>
                  <a:lnTo>
                    <a:pt x="2811" y="3501"/>
                  </a:lnTo>
                  <a:lnTo>
                    <a:pt x="1" y="7002"/>
                  </a:lnTo>
                  <a:lnTo>
                    <a:pt x="14300" y="7002"/>
                  </a:lnTo>
                  <a:lnTo>
                    <a:pt x="17098" y="3501"/>
                  </a:lnTo>
                  <a:lnTo>
                    <a:pt x="14300" y="1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38" name="Google Shape;338;p18">
              <a:extLst>
                <a:ext uri="{FF2B5EF4-FFF2-40B4-BE49-F238E27FC236}">
                  <a16:creationId xmlns:a16="http://schemas.microsoft.com/office/drawing/2014/main" id="{5A7D1958-7BFC-5AC1-6C9E-141ADFF38059}"/>
                </a:ext>
              </a:extLst>
            </p:cNvPr>
            <p:cNvSpPr/>
            <p:nvPr/>
          </p:nvSpPr>
          <p:spPr>
            <a:xfrm>
              <a:off x="6772038" y="2639054"/>
              <a:ext cx="534569" cy="218918"/>
            </a:xfrm>
            <a:custGeom>
              <a:avLst/>
              <a:gdLst/>
              <a:ahLst/>
              <a:cxnLst/>
              <a:rect l="l" t="t" r="r" b="b"/>
              <a:pathLst>
                <a:path w="17098" h="7002" extrusionOk="0">
                  <a:moveTo>
                    <a:pt x="0" y="1"/>
                  </a:moveTo>
                  <a:lnTo>
                    <a:pt x="2798" y="3501"/>
                  </a:lnTo>
                  <a:lnTo>
                    <a:pt x="0" y="7002"/>
                  </a:lnTo>
                  <a:lnTo>
                    <a:pt x="14288" y="7002"/>
                  </a:lnTo>
                  <a:lnTo>
                    <a:pt x="17098" y="3501"/>
                  </a:lnTo>
                  <a:lnTo>
                    <a:pt x="14288" y="1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39" name="Google Shape;339;p18">
              <a:extLst>
                <a:ext uri="{FF2B5EF4-FFF2-40B4-BE49-F238E27FC236}">
                  <a16:creationId xmlns:a16="http://schemas.microsoft.com/office/drawing/2014/main" id="{AD057494-2B19-9702-4F25-2809C5E792DC}"/>
                </a:ext>
              </a:extLst>
            </p:cNvPr>
            <p:cNvSpPr/>
            <p:nvPr/>
          </p:nvSpPr>
          <p:spPr>
            <a:xfrm>
              <a:off x="7379191" y="2757051"/>
              <a:ext cx="31" cy="754206"/>
            </a:xfrm>
            <a:custGeom>
              <a:avLst/>
              <a:gdLst/>
              <a:ahLst/>
              <a:cxnLst/>
              <a:rect l="l" t="t" r="r" b="b"/>
              <a:pathLst>
                <a:path w="1" h="24123" fill="none" extrusionOk="0">
                  <a:moveTo>
                    <a:pt x="1" y="1"/>
                  </a:moveTo>
                  <a:lnTo>
                    <a:pt x="1" y="24123"/>
                  </a:lnTo>
                </a:path>
              </a:pathLst>
            </a:custGeom>
            <a:noFill/>
            <a:ln w="17850" cap="rnd" cmpd="sng">
              <a:solidFill>
                <a:srgbClr val="9DB6C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0" name="Google Shape;340;p18">
              <a:extLst>
                <a:ext uri="{FF2B5EF4-FFF2-40B4-BE49-F238E27FC236}">
                  <a16:creationId xmlns:a16="http://schemas.microsoft.com/office/drawing/2014/main" id="{4BABA86B-4120-39D8-AC16-9931871AFA41}"/>
                </a:ext>
              </a:extLst>
            </p:cNvPr>
            <p:cNvSpPr/>
            <p:nvPr/>
          </p:nvSpPr>
          <p:spPr>
            <a:xfrm>
              <a:off x="6670799" y="3399597"/>
              <a:ext cx="1412709" cy="987974"/>
            </a:xfrm>
            <a:custGeom>
              <a:avLst/>
              <a:gdLst/>
              <a:ahLst/>
              <a:cxnLst/>
              <a:rect l="l" t="t" r="r" b="b"/>
              <a:pathLst>
                <a:path w="45185" h="31600" extrusionOk="0">
                  <a:moveTo>
                    <a:pt x="22600" y="0"/>
                  </a:moveTo>
                  <a:cubicBezTo>
                    <a:pt x="21387" y="0"/>
                    <a:pt x="20175" y="464"/>
                    <a:pt x="19252" y="1393"/>
                  </a:cubicBezTo>
                  <a:lnTo>
                    <a:pt x="18264" y="2381"/>
                  </a:lnTo>
                  <a:cubicBezTo>
                    <a:pt x="18217" y="2429"/>
                    <a:pt x="18181" y="2477"/>
                    <a:pt x="18145" y="2524"/>
                  </a:cubicBezTo>
                  <a:lnTo>
                    <a:pt x="7406" y="2524"/>
                  </a:lnTo>
                  <a:cubicBezTo>
                    <a:pt x="3322" y="2524"/>
                    <a:pt x="0" y="5846"/>
                    <a:pt x="0" y="9930"/>
                  </a:cubicBezTo>
                  <a:lnTo>
                    <a:pt x="0" y="28742"/>
                  </a:lnTo>
                  <a:cubicBezTo>
                    <a:pt x="0" y="30325"/>
                    <a:pt x="1286" y="31599"/>
                    <a:pt x="2857" y="31599"/>
                  </a:cubicBezTo>
                  <a:lnTo>
                    <a:pt x="42327" y="31599"/>
                  </a:lnTo>
                  <a:cubicBezTo>
                    <a:pt x="43910" y="31599"/>
                    <a:pt x="45184" y="30325"/>
                    <a:pt x="45184" y="28742"/>
                  </a:cubicBezTo>
                  <a:lnTo>
                    <a:pt x="45184" y="9930"/>
                  </a:lnTo>
                  <a:cubicBezTo>
                    <a:pt x="45184" y="5846"/>
                    <a:pt x="41874" y="2524"/>
                    <a:pt x="37790" y="2524"/>
                  </a:cubicBezTo>
                  <a:lnTo>
                    <a:pt x="27063" y="2524"/>
                  </a:lnTo>
                  <a:cubicBezTo>
                    <a:pt x="27027" y="2477"/>
                    <a:pt x="26991" y="2429"/>
                    <a:pt x="26944" y="2381"/>
                  </a:cubicBezTo>
                  <a:lnTo>
                    <a:pt x="25956" y="1393"/>
                  </a:lnTo>
                  <a:cubicBezTo>
                    <a:pt x="25027" y="464"/>
                    <a:pt x="23812" y="0"/>
                    <a:pt x="22600" y="0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1" name="Google Shape;341;p18">
              <a:extLst>
                <a:ext uri="{FF2B5EF4-FFF2-40B4-BE49-F238E27FC236}">
                  <a16:creationId xmlns:a16="http://schemas.microsoft.com/office/drawing/2014/main" id="{CE0FCCCB-993A-D1CE-31C8-2F0406DB1EDD}"/>
                </a:ext>
              </a:extLst>
            </p:cNvPr>
            <p:cNvSpPr/>
            <p:nvPr/>
          </p:nvSpPr>
          <p:spPr>
            <a:xfrm>
              <a:off x="6670799" y="4051022"/>
              <a:ext cx="1412709" cy="336568"/>
            </a:xfrm>
            <a:custGeom>
              <a:avLst/>
              <a:gdLst/>
              <a:ahLst/>
              <a:cxnLst/>
              <a:rect l="l" t="t" r="r" b="b"/>
              <a:pathLst>
                <a:path w="45185" h="10765" extrusionOk="0">
                  <a:moveTo>
                    <a:pt x="0" y="1"/>
                  </a:moveTo>
                  <a:lnTo>
                    <a:pt x="0" y="7919"/>
                  </a:lnTo>
                  <a:cubicBezTo>
                    <a:pt x="0" y="9490"/>
                    <a:pt x="1286" y="10764"/>
                    <a:pt x="2857" y="10764"/>
                  </a:cubicBezTo>
                  <a:lnTo>
                    <a:pt x="42339" y="10764"/>
                  </a:lnTo>
                  <a:cubicBezTo>
                    <a:pt x="43910" y="10764"/>
                    <a:pt x="45184" y="9490"/>
                    <a:pt x="45184" y="7919"/>
                  </a:cubicBezTo>
                  <a:lnTo>
                    <a:pt x="45184" y="1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600" dirty="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od 24</a:t>
              </a:r>
              <a:r>
                <a:rPr lang="en" sz="1600" dirty="0">
                  <a:solidFill>
                    <a:srgbClr val="FFFFFF"/>
                  </a:solidFill>
                  <a:latin typeface="Comfortaa Medium" pitchFamily="2" charset="0"/>
                  <a:ea typeface="Fira Sans Extra Condensed Medium"/>
                  <a:cs typeface="Fira Sans Extra Condensed Medium"/>
                  <a:sym typeface="Fira Sans Extra Condensed Medium"/>
                </a:rPr>
                <a:t>/07</a:t>
              </a:r>
              <a:endParaRPr sz="1600" dirty="0">
                <a:solidFill>
                  <a:srgbClr val="FFFFFF"/>
                </a:solidFill>
                <a:latin typeface="Comfortaa Medium" pitchFamily="2" charset="0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142" name="Google Shape;342;p18">
              <a:extLst>
                <a:ext uri="{FF2B5EF4-FFF2-40B4-BE49-F238E27FC236}">
                  <a16:creationId xmlns:a16="http://schemas.microsoft.com/office/drawing/2014/main" id="{8307814E-0F24-8C06-F424-5B2351B921B2}"/>
                </a:ext>
              </a:extLst>
            </p:cNvPr>
            <p:cNvSpPr/>
            <p:nvPr/>
          </p:nvSpPr>
          <p:spPr>
            <a:xfrm>
              <a:off x="7086229" y="2458524"/>
              <a:ext cx="585937" cy="585937"/>
            </a:xfrm>
            <a:custGeom>
              <a:avLst/>
              <a:gdLst/>
              <a:ahLst/>
              <a:cxnLst/>
              <a:rect l="l" t="t" r="r" b="b"/>
              <a:pathLst>
                <a:path w="18741" h="18741" extrusionOk="0">
                  <a:moveTo>
                    <a:pt x="9371" y="0"/>
                  </a:moveTo>
                  <a:cubicBezTo>
                    <a:pt x="4191" y="0"/>
                    <a:pt x="0" y="4191"/>
                    <a:pt x="0" y="9370"/>
                  </a:cubicBezTo>
                  <a:cubicBezTo>
                    <a:pt x="0" y="14538"/>
                    <a:pt x="4191" y="18741"/>
                    <a:pt x="9371" y="18741"/>
                  </a:cubicBezTo>
                  <a:cubicBezTo>
                    <a:pt x="14550" y="18741"/>
                    <a:pt x="18741" y="14538"/>
                    <a:pt x="18741" y="9370"/>
                  </a:cubicBezTo>
                  <a:cubicBezTo>
                    <a:pt x="18741" y="4191"/>
                    <a:pt x="14550" y="0"/>
                    <a:pt x="9371" y="0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3" name="Google Shape;343;p18">
              <a:extLst>
                <a:ext uri="{FF2B5EF4-FFF2-40B4-BE49-F238E27FC236}">
                  <a16:creationId xmlns:a16="http://schemas.microsoft.com/office/drawing/2014/main" id="{9C7DCD31-3F1B-B63F-95AF-D2457CC547A6}"/>
                </a:ext>
              </a:extLst>
            </p:cNvPr>
            <p:cNvSpPr/>
            <p:nvPr/>
          </p:nvSpPr>
          <p:spPr>
            <a:xfrm>
              <a:off x="7161048" y="2533344"/>
              <a:ext cx="436303" cy="436303"/>
            </a:xfrm>
            <a:custGeom>
              <a:avLst/>
              <a:gdLst/>
              <a:ahLst/>
              <a:cxnLst/>
              <a:rect l="l" t="t" r="r" b="b"/>
              <a:pathLst>
                <a:path w="13955" h="13955" extrusionOk="0">
                  <a:moveTo>
                    <a:pt x="6978" y="0"/>
                  </a:moveTo>
                  <a:cubicBezTo>
                    <a:pt x="3120" y="0"/>
                    <a:pt x="1" y="3120"/>
                    <a:pt x="1" y="6977"/>
                  </a:cubicBezTo>
                  <a:cubicBezTo>
                    <a:pt x="1" y="10823"/>
                    <a:pt x="3120" y="13954"/>
                    <a:pt x="6978" y="13954"/>
                  </a:cubicBezTo>
                  <a:cubicBezTo>
                    <a:pt x="10823" y="13954"/>
                    <a:pt x="13955" y="10823"/>
                    <a:pt x="13955" y="6977"/>
                  </a:cubicBezTo>
                  <a:cubicBezTo>
                    <a:pt x="13955" y="3120"/>
                    <a:pt x="10823" y="0"/>
                    <a:pt x="697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4" name="Google Shape;344;p18">
              <a:extLst>
                <a:ext uri="{FF2B5EF4-FFF2-40B4-BE49-F238E27FC236}">
                  <a16:creationId xmlns:a16="http://schemas.microsoft.com/office/drawing/2014/main" id="{0644E390-2E27-AF18-E4F7-6809C8E48EA2}"/>
                </a:ext>
              </a:extLst>
            </p:cNvPr>
            <p:cNvSpPr/>
            <p:nvPr/>
          </p:nvSpPr>
          <p:spPr>
            <a:xfrm>
              <a:off x="7265289" y="2658407"/>
              <a:ext cx="228203" cy="185433"/>
            </a:xfrm>
            <a:custGeom>
              <a:avLst/>
              <a:gdLst/>
              <a:ahLst/>
              <a:cxnLst/>
              <a:rect l="l" t="t" r="r" b="b"/>
              <a:pathLst>
                <a:path w="7299" h="5931" extrusionOk="0">
                  <a:moveTo>
                    <a:pt x="119" y="1"/>
                  </a:moveTo>
                  <a:cubicBezTo>
                    <a:pt x="60" y="1"/>
                    <a:pt x="36" y="48"/>
                    <a:pt x="36" y="108"/>
                  </a:cubicBezTo>
                  <a:lnTo>
                    <a:pt x="36" y="5763"/>
                  </a:lnTo>
                  <a:cubicBezTo>
                    <a:pt x="12" y="5775"/>
                    <a:pt x="0" y="5799"/>
                    <a:pt x="0" y="5835"/>
                  </a:cubicBezTo>
                  <a:cubicBezTo>
                    <a:pt x="0" y="5894"/>
                    <a:pt x="48" y="5930"/>
                    <a:pt x="107" y="5930"/>
                  </a:cubicBezTo>
                  <a:lnTo>
                    <a:pt x="7192" y="5930"/>
                  </a:lnTo>
                  <a:cubicBezTo>
                    <a:pt x="7251" y="5930"/>
                    <a:pt x="7299" y="5918"/>
                    <a:pt x="7299" y="5859"/>
                  </a:cubicBezTo>
                  <a:cubicBezTo>
                    <a:pt x="7299" y="5799"/>
                    <a:pt x="7251" y="5787"/>
                    <a:pt x="7192" y="5787"/>
                  </a:cubicBezTo>
                  <a:lnTo>
                    <a:pt x="191" y="5787"/>
                  </a:lnTo>
                  <a:lnTo>
                    <a:pt x="191" y="108"/>
                  </a:lnTo>
                  <a:cubicBezTo>
                    <a:pt x="191" y="48"/>
                    <a:pt x="179" y="1"/>
                    <a:pt x="119" y="1"/>
                  </a:cubicBez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5" name="Google Shape;345;p18">
              <a:extLst>
                <a:ext uri="{FF2B5EF4-FFF2-40B4-BE49-F238E27FC236}">
                  <a16:creationId xmlns:a16="http://schemas.microsoft.com/office/drawing/2014/main" id="{92D7A531-A6BF-64C6-D248-00DD7F3915BB}"/>
                </a:ext>
              </a:extLst>
            </p:cNvPr>
            <p:cNvSpPr/>
            <p:nvPr/>
          </p:nvSpPr>
          <p:spPr>
            <a:xfrm>
              <a:off x="7294304" y="2774185"/>
              <a:ext cx="32797" cy="46554"/>
            </a:xfrm>
            <a:custGeom>
              <a:avLst/>
              <a:gdLst/>
              <a:ahLst/>
              <a:cxnLst/>
              <a:rect l="l" t="t" r="r" b="b"/>
              <a:pathLst>
                <a:path w="1049" h="1489" extrusionOk="0">
                  <a:moveTo>
                    <a:pt x="1" y="1"/>
                  </a:moveTo>
                  <a:lnTo>
                    <a:pt x="1" y="1489"/>
                  </a:lnTo>
                  <a:lnTo>
                    <a:pt x="1049" y="1489"/>
                  </a:lnTo>
                  <a:lnTo>
                    <a:pt x="1049" y="1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6" name="Google Shape;346;p18">
              <a:extLst>
                <a:ext uri="{FF2B5EF4-FFF2-40B4-BE49-F238E27FC236}">
                  <a16:creationId xmlns:a16="http://schemas.microsoft.com/office/drawing/2014/main" id="{C5E5B863-9A88-796E-CB6B-297A7BA2E980}"/>
                </a:ext>
              </a:extLst>
            </p:cNvPr>
            <p:cNvSpPr/>
            <p:nvPr/>
          </p:nvSpPr>
          <p:spPr>
            <a:xfrm>
              <a:off x="7340859" y="2750736"/>
              <a:ext cx="37237" cy="70002"/>
            </a:xfrm>
            <a:custGeom>
              <a:avLst/>
              <a:gdLst/>
              <a:ahLst/>
              <a:cxnLst/>
              <a:rect l="l" t="t" r="r" b="b"/>
              <a:pathLst>
                <a:path w="1191" h="2239" extrusionOk="0">
                  <a:moveTo>
                    <a:pt x="0" y="1"/>
                  </a:moveTo>
                  <a:lnTo>
                    <a:pt x="0" y="2239"/>
                  </a:lnTo>
                  <a:lnTo>
                    <a:pt x="1191" y="2239"/>
                  </a:lnTo>
                  <a:lnTo>
                    <a:pt x="1191" y="1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7" name="Google Shape;347;p18">
              <a:extLst>
                <a:ext uri="{FF2B5EF4-FFF2-40B4-BE49-F238E27FC236}">
                  <a16:creationId xmlns:a16="http://schemas.microsoft.com/office/drawing/2014/main" id="{CAB20FB1-A4F2-6A08-E319-CE3E099A6CAE}"/>
                </a:ext>
              </a:extLst>
            </p:cNvPr>
            <p:cNvSpPr/>
            <p:nvPr/>
          </p:nvSpPr>
          <p:spPr>
            <a:xfrm>
              <a:off x="7392229" y="2722815"/>
              <a:ext cx="32422" cy="97922"/>
            </a:xfrm>
            <a:custGeom>
              <a:avLst/>
              <a:gdLst/>
              <a:ahLst/>
              <a:cxnLst/>
              <a:rect l="l" t="t" r="r" b="b"/>
              <a:pathLst>
                <a:path w="1037" h="3132" extrusionOk="0">
                  <a:moveTo>
                    <a:pt x="0" y="1"/>
                  </a:moveTo>
                  <a:lnTo>
                    <a:pt x="0" y="3132"/>
                  </a:lnTo>
                  <a:lnTo>
                    <a:pt x="1036" y="3132"/>
                  </a:lnTo>
                  <a:lnTo>
                    <a:pt x="1036" y="1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8" name="Google Shape;348;p18">
              <a:extLst>
                <a:ext uri="{FF2B5EF4-FFF2-40B4-BE49-F238E27FC236}">
                  <a16:creationId xmlns:a16="http://schemas.microsoft.com/office/drawing/2014/main" id="{3CFE0B29-EC34-8112-732F-2A62525C7FFC}"/>
                </a:ext>
              </a:extLst>
            </p:cNvPr>
            <p:cNvSpPr/>
            <p:nvPr/>
          </p:nvSpPr>
          <p:spPr>
            <a:xfrm>
              <a:off x="7438752" y="2676292"/>
              <a:ext cx="37268" cy="144444"/>
            </a:xfrm>
            <a:custGeom>
              <a:avLst/>
              <a:gdLst/>
              <a:ahLst/>
              <a:cxnLst/>
              <a:rect l="l" t="t" r="r" b="b"/>
              <a:pathLst>
                <a:path w="1192" h="4620" extrusionOk="0">
                  <a:moveTo>
                    <a:pt x="1" y="0"/>
                  </a:moveTo>
                  <a:lnTo>
                    <a:pt x="1" y="4620"/>
                  </a:lnTo>
                  <a:lnTo>
                    <a:pt x="1191" y="4620"/>
                  </a:lnTo>
                  <a:lnTo>
                    <a:pt x="1191" y="0"/>
                  </a:lnTo>
                  <a:close/>
                </a:path>
              </a:pathLst>
            </a:custGeom>
            <a:solidFill>
              <a:srgbClr val="5EB2F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Comfortaa Medium" pitchFamily="2" charset="0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149" name="Google Shape;349;p18">
              <a:extLst>
                <a:ext uri="{FF2B5EF4-FFF2-40B4-BE49-F238E27FC236}">
                  <a16:creationId xmlns:a16="http://schemas.microsoft.com/office/drawing/2014/main" id="{EB8128F9-E250-884D-D892-F2794806034E}"/>
                </a:ext>
              </a:extLst>
            </p:cNvPr>
            <p:cNvSpPr txBox="1"/>
            <p:nvPr/>
          </p:nvSpPr>
          <p:spPr>
            <a:xfrm>
              <a:off x="6770338" y="3504600"/>
              <a:ext cx="1224000" cy="534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pl-PL" sz="1200" b="1" dirty="0">
                  <a:solidFill>
                    <a:srgbClr val="FF0000"/>
                  </a:solidFill>
                  <a:latin typeface="Comfortaa Medium" pitchFamily="2" charset="0"/>
                  <a:ea typeface="Roboto"/>
                  <a:cs typeface="Roboto"/>
                  <a:sym typeface="Roboto"/>
                </a:rPr>
                <a:t>Wprowadzanie poprawek</a:t>
              </a:r>
            </a:p>
          </p:txBody>
        </p:sp>
      </p:grpSp>
      <p:sp>
        <p:nvSpPr>
          <p:cNvPr id="151" name="Google Shape;288;p18">
            <a:extLst>
              <a:ext uri="{FF2B5EF4-FFF2-40B4-BE49-F238E27FC236}">
                <a16:creationId xmlns:a16="http://schemas.microsoft.com/office/drawing/2014/main" id="{A3F67B06-8F4B-85AB-61AA-AAA28B578178}"/>
              </a:ext>
            </a:extLst>
          </p:cNvPr>
          <p:cNvSpPr/>
          <p:nvPr/>
        </p:nvSpPr>
        <p:spPr>
          <a:xfrm>
            <a:off x="9441757" y="2756733"/>
            <a:ext cx="31" cy="754581"/>
          </a:xfrm>
          <a:custGeom>
            <a:avLst/>
            <a:gdLst/>
            <a:ahLst/>
            <a:cxnLst/>
            <a:rect l="l" t="t" r="r" b="b"/>
            <a:pathLst>
              <a:path w="1" h="24135" fill="none" extrusionOk="0">
                <a:moveTo>
                  <a:pt x="0" y="24134"/>
                </a:moveTo>
                <a:lnTo>
                  <a:pt x="0" y="0"/>
                </a:lnTo>
              </a:path>
            </a:pathLst>
          </a:custGeom>
          <a:noFill/>
          <a:ln w="17850" cap="rnd" cmpd="sng">
            <a:solidFill>
              <a:srgbClr val="9DB6C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fortaa Medium" pitchFamily="2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52" name="Google Shape;289;p18">
            <a:extLst>
              <a:ext uri="{FF2B5EF4-FFF2-40B4-BE49-F238E27FC236}">
                <a16:creationId xmlns:a16="http://schemas.microsoft.com/office/drawing/2014/main" id="{95F2BC77-6706-972B-F972-FED919DBF024}"/>
              </a:ext>
            </a:extLst>
          </p:cNvPr>
          <p:cNvSpPr/>
          <p:nvPr/>
        </p:nvSpPr>
        <p:spPr>
          <a:xfrm>
            <a:off x="8735586" y="1880818"/>
            <a:ext cx="1412334" cy="987693"/>
          </a:xfrm>
          <a:custGeom>
            <a:avLst/>
            <a:gdLst/>
            <a:ahLst/>
            <a:cxnLst/>
            <a:rect l="l" t="t" r="r" b="b"/>
            <a:pathLst>
              <a:path w="45173" h="31591" extrusionOk="0">
                <a:moveTo>
                  <a:pt x="2846" y="0"/>
                </a:moveTo>
                <a:cubicBezTo>
                  <a:pt x="1274" y="0"/>
                  <a:pt x="0" y="1274"/>
                  <a:pt x="0" y="2846"/>
                </a:cubicBezTo>
                <a:lnTo>
                  <a:pt x="0" y="21669"/>
                </a:lnTo>
                <a:cubicBezTo>
                  <a:pt x="0" y="25753"/>
                  <a:pt x="3310" y="29063"/>
                  <a:pt x="7394" y="29063"/>
                </a:cubicBezTo>
                <a:lnTo>
                  <a:pt x="18121" y="29063"/>
                </a:lnTo>
                <a:cubicBezTo>
                  <a:pt x="18157" y="29111"/>
                  <a:pt x="18193" y="29170"/>
                  <a:pt x="18241" y="29206"/>
                </a:cubicBezTo>
                <a:lnTo>
                  <a:pt x="19229" y="30206"/>
                </a:lnTo>
                <a:cubicBezTo>
                  <a:pt x="20157" y="31129"/>
                  <a:pt x="21369" y="31590"/>
                  <a:pt x="22580" y="31590"/>
                </a:cubicBezTo>
                <a:cubicBezTo>
                  <a:pt x="23792" y="31590"/>
                  <a:pt x="25003" y="31129"/>
                  <a:pt x="25932" y="30206"/>
                </a:cubicBezTo>
                <a:lnTo>
                  <a:pt x="26920" y="29206"/>
                </a:lnTo>
                <a:cubicBezTo>
                  <a:pt x="26968" y="29170"/>
                  <a:pt x="27004" y="29111"/>
                  <a:pt x="27039" y="29063"/>
                </a:cubicBezTo>
                <a:lnTo>
                  <a:pt x="37779" y="29063"/>
                </a:lnTo>
                <a:cubicBezTo>
                  <a:pt x="41863" y="29063"/>
                  <a:pt x="45172" y="25753"/>
                  <a:pt x="45172" y="21669"/>
                </a:cubicBezTo>
                <a:lnTo>
                  <a:pt x="45172" y="2846"/>
                </a:lnTo>
                <a:cubicBezTo>
                  <a:pt x="45172" y="1274"/>
                  <a:pt x="43899" y="0"/>
                  <a:pt x="42327" y="0"/>
                </a:cubicBezTo>
                <a:close/>
              </a:path>
            </a:pathLst>
          </a:cu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fortaa Medium" pitchFamily="2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53" name="Google Shape;290;p18">
            <a:extLst>
              <a:ext uri="{FF2B5EF4-FFF2-40B4-BE49-F238E27FC236}">
                <a16:creationId xmlns:a16="http://schemas.microsoft.com/office/drawing/2014/main" id="{0344F76A-96D0-3F74-D291-F1C4CBD2EA89}"/>
              </a:ext>
            </a:extLst>
          </p:cNvPr>
          <p:cNvSpPr txBox="1"/>
          <p:nvPr/>
        </p:nvSpPr>
        <p:spPr>
          <a:xfrm>
            <a:off x="8829751" y="2217343"/>
            <a:ext cx="1224000" cy="53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200" b="1" dirty="0">
                <a:solidFill>
                  <a:srgbClr val="FF0000"/>
                </a:solidFill>
                <a:latin typeface="Comfortaa" pitchFamily="2" charset="0"/>
                <a:ea typeface="Roboto"/>
                <a:cs typeface="Roboto"/>
                <a:sym typeface="Roboto"/>
              </a:rPr>
              <a:t>Prace rozwojowe </a:t>
            </a:r>
          </a:p>
        </p:txBody>
      </p:sp>
      <p:sp>
        <p:nvSpPr>
          <p:cNvPr id="154" name="Google Shape;291;p18">
            <a:extLst>
              <a:ext uri="{FF2B5EF4-FFF2-40B4-BE49-F238E27FC236}">
                <a16:creationId xmlns:a16="http://schemas.microsoft.com/office/drawing/2014/main" id="{110EC725-F261-45FC-FD2E-83770804DE0C}"/>
              </a:ext>
            </a:extLst>
          </p:cNvPr>
          <p:cNvSpPr/>
          <p:nvPr/>
        </p:nvSpPr>
        <p:spPr>
          <a:xfrm>
            <a:off x="8735586" y="1769143"/>
            <a:ext cx="1412334" cy="448211"/>
          </a:xfrm>
          <a:custGeom>
            <a:avLst/>
            <a:gdLst/>
            <a:ahLst/>
            <a:cxnLst/>
            <a:rect l="l" t="t" r="r" b="b"/>
            <a:pathLst>
              <a:path w="45173" h="10764" extrusionOk="0">
                <a:moveTo>
                  <a:pt x="2846" y="0"/>
                </a:moveTo>
                <a:cubicBezTo>
                  <a:pt x="1274" y="0"/>
                  <a:pt x="0" y="1274"/>
                  <a:pt x="0" y="2846"/>
                </a:cubicBezTo>
                <a:lnTo>
                  <a:pt x="0" y="10763"/>
                </a:lnTo>
                <a:lnTo>
                  <a:pt x="45172" y="10763"/>
                </a:lnTo>
                <a:lnTo>
                  <a:pt x="45172" y="2846"/>
                </a:lnTo>
                <a:cubicBezTo>
                  <a:pt x="45172" y="1274"/>
                  <a:pt x="43899" y="0"/>
                  <a:pt x="42327" y="0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600" dirty="0">
                <a:solidFill>
                  <a:srgbClr val="FFFFFF"/>
                </a:solidFill>
                <a:latin typeface="Comfortaa Medium" pitchFamily="2" charset="0"/>
                <a:ea typeface="Fira Sans Extra Condensed Medium"/>
                <a:cs typeface="Fira Sans Extra Condensed Medium"/>
                <a:sym typeface="Fira Sans Extra Condensed Medium"/>
              </a:rPr>
              <a:t>od 24/07</a:t>
            </a:r>
            <a:endParaRPr sz="1600" dirty="0">
              <a:solidFill>
                <a:srgbClr val="FFFFFF"/>
              </a:solidFill>
              <a:latin typeface="Comfortaa Medium" pitchFamily="2" charset="0"/>
              <a:ea typeface="Fira Sans Extra Condensed Medium"/>
              <a:cs typeface="Fira Sans Extra Condensed Medium"/>
              <a:sym typeface="Fira Sans Extra Condensed Medium"/>
            </a:endParaRPr>
          </a:p>
        </p:txBody>
      </p:sp>
      <p:sp>
        <p:nvSpPr>
          <p:cNvPr id="155" name="Google Shape;292;p18">
            <a:extLst>
              <a:ext uri="{FF2B5EF4-FFF2-40B4-BE49-F238E27FC236}">
                <a16:creationId xmlns:a16="http://schemas.microsoft.com/office/drawing/2014/main" id="{93268C03-8B11-AA0B-C32D-E548984D4104}"/>
              </a:ext>
            </a:extLst>
          </p:cNvPr>
          <p:cNvSpPr/>
          <p:nvPr/>
        </p:nvSpPr>
        <p:spPr>
          <a:xfrm>
            <a:off x="8834605" y="3398872"/>
            <a:ext cx="534569" cy="218918"/>
          </a:xfrm>
          <a:custGeom>
            <a:avLst/>
            <a:gdLst/>
            <a:ahLst/>
            <a:cxnLst/>
            <a:rect l="l" t="t" r="r" b="b"/>
            <a:pathLst>
              <a:path w="17098" h="7002" extrusionOk="0">
                <a:moveTo>
                  <a:pt x="0" y="1"/>
                </a:moveTo>
                <a:lnTo>
                  <a:pt x="2798" y="3501"/>
                </a:lnTo>
                <a:lnTo>
                  <a:pt x="0" y="7002"/>
                </a:lnTo>
                <a:lnTo>
                  <a:pt x="14288" y="7002"/>
                </a:lnTo>
                <a:lnTo>
                  <a:pt x="17098" y="3501"/>
                </a:lnTo>
                <a:lnTo>
                  <a:pt x="14288" y="1"/>
                </a:ln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fortaa Medium" pitchFamily="2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57" name="Google Shape;294;p18">
            <a:extLst>
              <a:ext uri="{FF2B5EF4-FFF2-40B4-BE49-F238E27FC236}">
                <a16:creationId xmlns:a16="http://schemas.microsoft.com/office/drawing/2014/main" id="{B00AC645-8E9F-5549-A745-96AAA3225C8A}"/>
              </a:ext>
            </a:extLst>
          </p:cNvPr>
          <p:cNvSpPr/>
          <p:nvPr/>
        </p:nvSpPr>
        <p:spPr>
          <a:xfrm>
            <a:off x="9148796" y="3218342"/>
            <a:ext cx="585937" cy="585937"/>
          </a:xfrm>
          <a:custGeom>
            <a:avLst/>
            <a:gdLst/>
            <a:ahLst/>
            <a:cxnLst/>
            <a:rect l="l" t="t" r="r" b="b"/>
            <a:pathLst>
              <a:path w="18741" h="18741" extrusionOk="0">
                <a:moveTo>
                  <a:pt x="9370" y="0"/>
                </a:moveTo>
                <a:cubicBezTo>
                  <a:pt x="4191" y="0"/>
                  <a:pt x="0" y="4191"/>
                  <a:pt x="0" y="9370"/>
                </a:cubicBezTo>
                <a:cubicBezTo>
                  <a:pt x="0" y="14538"/>
                  <a:pt x="4191" y="18741"/>
                  <a:pt x="9370" y="18741"/>
                </a:cubicBezTo>
                <a:cubicBezTo>
                  <a:pt x="14550" y="18741"/>
                  <a:pt x="18741" y="14538"/>
                  <a:pt x="18741" y="9370"/>
                </a:cubicBezTo>
                <a:cubicBezTo>
                  <a:pt x="18741" y="4191"/>
                  <a:pt x="14550" y="0"/>
                  <a:pt x="9370" y="0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fortaa Medium" pitchFamily="2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58" name="Google Shape;295;p18">
            <a:extLst>
              <a:ext uri="{FF2B5EF4-FFF2-40B4-BE49-F238E27FC236}">
                <a16:creationId xmlns:a16="http://schemas.microsoft.com/office/drawing/2014/main" id="{A065DBE6-5811-AACE-F4B3-0BD30AAC8396}"/>
              </a:ext>
            </a:extLst>
          </p:cNvPr>
          <p:cNvSpPr/>
          <p:nvPr/>
        </p:nvSpPr>
        <p:spPr>
          <a:xfrm>
            <a:off x="9223615" y="3293162"/>
            <a:ext cx="436303" cy="436303"/>
          </a:xfrm>
          <a:custGeom>
            <a:avLst/>
            <a:gdLst/>
            <a:ahLst/>
            <a:cxnLst/>
            <a:rect l="l" t="t" r="r" b="b"/>
            <a:pathLst>
              <a:path w="13955" h="13955" extrusionOk="0">
                <a:moveTo>
                  <a:pt x="6977" y="0"/>
                </a:moveTo>
                <a:cubicBezTo>
                  <a:pt x="3120" y="0"/>
                  <a:pt x="0" y="3120"/>
                  <a:pt x="0" y="6977"/>
                </a:cubicBezTo>
                <a:cubicBezTo>
                  <a:pt x="0" y="10823"/>
                  <a:pt x="3120" y="13954"/>
                  <a:pt x="6977" y="13954"/>
                </a:cubicBezTo>
                <a:cubicBezTo>
                  <a:pt x="10823" y="13954"/>
                  <a:pt x="13954" y="10823"/>
                  <a:pt x="13954" y="6977"/>
                </a:cubicBezTo>
                <a:cubicBezTo>
                  <a:pt x="13954" y="3120"/>
                  <a:pt x="10823" y="0"/>
                  <a:pt x="6977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fortaa Medium" pitchFamily="2" charset="0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159" name="Google Shape;296;p18">
            <a:extLst>
              <a:ext uri="{FF2B5EF4-FFF2-40B4-BE49-F238E27FC236}">
                <a16:creationId xmlns:a16="http://schemas.microsoft.com/office/drawing/2014/main" id="{EDBB4C9F-EA8C-25FB-F782-711A99ED6BDD}"/>
              </a:ext>
            </a:extLst>
          </p:cNvPr>
          <p:cNvSpPr/>
          <p:nvPr/>
        </p:nvSpPr>
        <p:spPr>
          <a:xfrm>
            <a:off x="9359841" y="3406313"/>
            <a:ext cx="163453" cy="204035"/>
          </a:xfrm>
          <a:custGeom>
            <a:avLst/>
            <a:gdLst/>
            <a:ahLst/>
            <a:cxnLst/>
            <a:rect l="l" t="t" r="r" b="b"/>
            <a:pathLst>
              <a:path w="5228" h="6526" extrusionOk="0">
                <a:moveTo>
                  <a:pt x="989" y="1"/>
                </a:moveTo>
                <a:cubicBezTo>
                  <a:pt x="453" y="1"/>
                  <a:pt x="1" y="441"/>
                  <a:pt x="1" y="989"/>
                </a:cubicBezTo>
                <a:cubicBezTo>
                  <a:pt x="1" y="1537"/>
                  <a:pt x="453" y="1977"/>
                  <a:pt x="989" y="1977"/>
                </a:cubicBezTo>
                <a:cubicBezTo>
                  <a:pt x="1251" y="1977"/>
                  <a:pt x="1489" y="1870"/>
                  <a:pt x="1668" y="1703"/>
                </a:cubicBezTo>
                <a:lnTo>
                  <a:pt x="3335" y="2870"/>
                </a:lnTo>
                <a:cubicBezTo>
                  <a:pt x="3275" y="2989"/>
                  <a:pt x="3251" y="3120"/>
                  <a:pt x="3251" y="3263"/>
                </a:cubicBezTo>
                <a:cubicBezTo>
                  <a:pt x="3251" y="3406"/>
                  <a:pt x="3275" y="3537"/>
                  <a:pt x="3335" y="3656"/>
                </a:cubicBezTo>
                <a:lnTo>
                  <a:pt x="1668" y="4823"/>
                </a:lnTo>
                <a:cubicBezTo>
                  <a:pt x="1489" y="4656"/>
                  <a:pt x="1251" y="4549"/>
                  <a:pt x="989" y="4549"/>
                </a:cubicBezTo>
                <a:cubicBezTo>
                  <a:pt x="453" y="4549"/>
                  <a:pt x="1" y="4989"/>
                  <a:pt x="1" y="5537"/>
                </a:cubicBezTo>
                <a:cubicBezTo>
                  <a:pt x="1" y="6085"/>
                  <a:pt x="453" y="6525"/>
                  <a:pt x="989" y="6525"/>
                </a:cubicBezTo>
                <a:cubicBezTo>
                  <a:pt x="1537" y="6525"/>
                  <a:pt x="1977" y="6085"/>
                  <a:pt x="1977" y="5537"/>
                </a:cubicBezTo>
                <a:cubicBezTo>
                  <a:pt x="1977" y="5394"/>
                  <a:pt x="1954" y="5263"/>
                  <a:pt x="1894" y="5144"/>
                </a:cubicBezTo>
                <a:lnTo>
                  <a:pt x="3561" y="3977"/>
                </a:lnTo>
                <a:cubicBezTo>
                  <a:pt x="3740" y="4144"/>
                  <a:pt x="3978" y="4251"/>
                  <a:pt x="4240" y="4251"/>
                </a:cubicBezTo>
                <a:cubicBezTo>
                  <a:pt x="4787" y="4251"/>
                  <a:pt x="5228" y="3811"/>
                  <a:pt x="5228" y="3263"/>
                </a:cubicBezTo>
                <a:cubicBezTo>
                  <a:pt x="5228" y="2715"/>
                  <a:pt x="4787" y="2275"/>
                  <a:pt x="4240" y="2275"/>
                </a:cubicBezTo>
                <a:cubicBezTo>
                  <a:pt x="3978" y="2275"/>
                  <a:pt x="3740" y="2382"/>
                  <a:pt x="3561" y="2549"/>
                </a:cubicBezTo>
                <a:lnTo>
                  <a:pt x="1894" y="1382"/>
                </a:lnTo>
                <a:cubicBezTo>
                  <a:pt x="1954" y="1263"/>
                  <a:pt x="1977" y="1132"/>
                  <a:pt x="1977" y="989"/>
                </a:cubicBezTo>
                <a:cubicBezTo>
                  <a:pt x="1977" y="441"/>
                  <a:pt x="1537" y="1"/>
                  <a:pt x="989" y="1"/>
                </a:cubicBezTo>
                <a:close/>
              </a:path>
            </a:pathLst>
          </a:custGeom>
          <a:solidFill>
            <a:srgbClr val="869F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omfortaa Medium" pitchFamily="2" charset="0"/>
              <a:ea typeface="Fira Sans Extra Condensed"/>
              <a:cs typeface="Fira Sans Extra Condensed"/>
              <a:sym typeface="Fira Sans Extra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18863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591321-AAE4-40F6-8020-0E8E709C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720" y="325189"/>
            <a:ext cx="10186155" cy="881201"/>
          </a:xfrm>
        </p:spPr>
        <p:txBody>
          <a:bodyPr>
            <a:normAutofit/>
          </a:bodyPr>
          <a:lstStyle/>
          <a:p>
            <a:r>
              <a:rPr lang="pl-PL" sz="2800" b="1" dirty="0"/>
              <a:t>Pilotaż systemu CEEB – zgłoszone uwagi (1/2)</a:t>
            </a:r>
            <a:endParaRPr lang="pl-PL" sz="29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A47798F-D434-494A-9A1D-794C08F28F99}"/>
              </a:ext>
            </a:extLst>
          </p:cNvPr>
          <p:cNvSpPr txBox="1"/>
          <p:nvPr/>
        </p:nvSpPr>
        <p:spPr>
          <a:xfrm>
            <a:off x="965850" y="1342943"/>
            <a:ext cx="10668132" cy="5575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AutoNum type="arabicPeriod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Błędne działanie systemu: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Przerwy w dostępie do systemu (problemy wydajnościowe)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Nieprawidłowości związane z zakładaniem kont użytkowników (problemy z ustawieniem hasła przez użytkowników, problemy z odebraniem korespondencji mailowej w celu aktualizacji hasła)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Błędna identyfikacja budynku na mapie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Błędne działanie wyszukiwarki filtracyjnej 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Brak dostępu do danych z deklaracji (moduł analityczno-raportowy)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  <a:defRPr/>
            </a:pPr>
            <a:endParaRPr lang="pl-PL" sz="2400" dirty="0">
              <a:solidFill>
                <a:srgbClr val="002060"/>
              </a:solidFill>
              <a:latin typeface="Comfortaa Medium" pitchFamily="2" charset="0"/>
            </a:endParaRPr>
          </a:p>
          <a:p>
            <a:pPr lvl="1">
              <a:lnSpc>
                <a:spcPct val="150000"/>
              </a:lnSpc>
              <a:defRPr/>
            </a:pPr>
            <a:endParaRPr lang="pl-PL" sz="2400" dirty="0">
              <a:solidFill>
                <a:srgbClr val="002060"/>
              </a:solidFill>
              <a:latin typeface="Comfortaa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079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591321-AAE4-40F6-8020-0E8E709C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720" y="325189"/>
            <a:ext cx="10186155" cy="881201"/>
          </a:xfrm>
        </p:spPr>
        <p:txBody>
          <a:bodyPr>
            <a:normAutofit/>
          </a:bodyPr>
          <a:lstStyle/>
          <a:p>
            <a:r>
              <a:rPr lang="pl-PL" sz="2800" b="1" dirty="0"/>
              <a:t>Pilotaż systemu CEEB – zgłoszone uwagi (2/2)</a:t>
            </a:r>
            <a:endParaRPr lang="pl-PL" sz="29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A47798F-D434-494A-9A1D-794C08F28F99}"/>
              </a:ext>
            </a:extLst>
          </p:cNvPr>
          <p:cNvSpPr txBox="1"/>
          <p:nvPr/>
        </p:nvSpPr>
        <p:spPr>
          <a:xfrm>
            <a:off x="965850" y="2026468"/>
            <a:ext cx="10668132" cy="2805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AutoNum type="arabicPeriod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Potrzeby użytkowników: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Brakujące atrybuty w obszarze kontroli środowiskowej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Propozycje zmiany nazewnictwa pól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Nawigowanie między rejestrami deklaracji oraz inwentaryzacji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arenR"/>
              <a:defRPr/>
            </a:pPr>
            <a:endParaRPr lang="pl-PL" sz="2400" dirty="0">
              <a:solidFill>
                <a:srgbClr val="002060"/>
              </a:solidFill>
              <a:latin typeface="Comfortaa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06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591321-AAE4-40F6-8020-0E8E709C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720" y="325189"/>
            <a:ext cx="10186155" cy="881201"/>
          </a:xfrm>
        </p:spPr>
        <p:txBody>
          <a:bodyPr>
            <a:normAutofit/>
          </a:bodyPr>
          <a:lstStyle/>
          <a:p>
            <a:r>
              <a:rPr lang="pl-PL" sz="2800" b="1" dirty="0"/>
              <a:t>Pilotaż systemu CEEB – reakcje na zgłoszone uwagi</a:t>
            </a:r>
            <a:endParaRPr lang="pl-PL" sz="29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A47798F-D434-494A-9A1D-794C08F28F99}"/>
              </a:ext>
            </a:extLst>
          </p:cNvPr>
          <p:cNvSpPr txBox="1"/>
          <p:nvPr/>
        </p:nvSpPr>
        <p:spPr>
          <a:xfrm>
            <a:off x="965850" y="2026468"/>
            <a:ext cx="8207967" cy="2251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lnSpc>
                <a:spcPct val="150000"/>
              </a:lnSpc>
              <a:buAutoNum type="arabicPeriod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Naprawienie wykrytych błędów</a:t>
            </a:r>
          </a:p>
          <a:p>
            <a:pPr marL="457200" lvl="0" indent="-457200">
              <a:lnSpc>
                <a:spcPct val="150000"/>
              </a:lnSpc>
              <a:buAutoNum type="arabicPeriod"/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Analiza i zgłoszenie do realizacji potrzeb użytkowników</a:t>
            </a:r>
          </a:p>
          <a:p>
            <a:pPr lvl="0">
              <a:lnSpc>
                <a:spcPct val="150000"/>
              </a:lnSpc>
              <a:defRPr/>
            </a:pPr>
            <a:endParaRPr lang="pl-PL" sz="2400" dirty="0">
              <a:solidFill>
                <a:srgbClr val="002060"/>
              </a:solidFill>
              <a:latin typeface="Comfortaa Medium" pitchFamily="2" charset="0"/>
            </a:endParaRPr>
          </a:p>
          <a:p>
            <a:pPr lvl="0">
              <a:lnSpc>
                <a:spcPct val="150000"/>
              </a:lnSpc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Wykaz zarejestrowanych zgłoszeń w załączniku.</a:t>
            </a:r>
          </a:p>
        </p:txBody>
      </p:sp>
    </p:spTree>
    <p:extLst>
      <p:ext uri="{BB962C8B-B14F-4D97-AF65-F5344CB8AC3E}">
        <p14:creationId xmlns:p14="http://schemas.microsoft.com/office/powerpoint/2010/main" val="263317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591321-AAE4-40F6-8020-0E8E709C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720" y="325189"/>
            <a:ext cx="10186155" cy="881201"/>
          </a:xfrm>
        </p:spPr>
        <p:txBody>
          <a:bodyPr>
            <a:normAutofit/>
          </a:bodyPr>
          <a:lstStyle/>
          <a:p>
            <a:r>
              <a:rPr lang="pl-PL" sz="2800" b="1" dirty="0"/>
              <a:t>Pilotaż systemu CEEB – dalsza komunikacja</a:t>
            </a:r>
            <a:endParaRPr lang="pl-PL" sz="29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A47798F-D434-494A-9A1D-794C08F28F99}"/>
              </a:ext>
            </a:extLst>
          </p:cNvPr>
          <p:cNvSpPr txBox="1"/>
          <p:nvPr/>
        </p:nvSpPr>
        <p:spPr>
          <a:xfrm>
            <a:off x="965850" y="2026468"/>
            <a:ext cx="10682199" cy="3728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defRPr/>
            </a:pPr>
            <a:r>
              <a:rPr lang="pl-PL" sz="2800" dirty="0">
                <a:solidFill>
                  <a:srgbClr val="002060"/>
                </a:solidFill>
                <a:latin typeface="Comfortaa Medium" pitchFamily="2" charset="0"/>
              </a:rPr>
              <a:t>Kontakt z zespołem wsparcia systemu CEEB: </a:t>
            </a:r>
          </a:p>
          <a:p>
            <a:pPr marL="457200" lvl="0" indent="-457200">
              <a:lnSpc>
                <a:spcPct val="150000"/>
              </a:lnSpc>
              <a:buAutoNum type="arabicParenR"/>
              <a:defRPr/>
            </a:pPr>
            <a:r>
              <a:rPr lang="pl-PL" sz="2800" dirty="0">
                <a:solidFill>
                  <a:srgbClr val="002060"/>
                </a:solidFill>
                <a:latin typeface="Comfortaa Medium" pitchFamily="2" charset="0"/>
              </a:rPr>
              <a:t>infolinia -  nr tel. (22) 346 66 64 (pn.-pt. 08:00 – 15:00)</a:t>
            </a:r>
          </a:p>
          <a:p>
            <a:pPr marL="457200" lvl="0" indent="-457200">
              <a:lnSpc>
                <a:spcPct val="150000"/>
              </a:lnSpc>
              <a:buAutoNum type="arabicParenR"/>
              <a:defRPr/>
            </a:pPr>
            <a:r>
              <a:rPr lang="pl-PL" sz="2800" dirty="0">
                <a:solidFill>
                  <a:srgbClr val="002060"/>
                </a:solidFill>
                <a:latin typeface="Comfortaa Medium" pitchFamily="2" charset="0"/>
              </a:rPr>
              <a:t>kontakt mailowy: </a:t>
            </a:r>
            <a:r>
              <a:rPr lang="pl-PL" sz="2800" dirty="0">
                <a:solidFill>
                  <a:srgbClr val="002060"/>
                </a:solidFill>
                <a:latin typeface="Comfortaa Medium" pitchFamily="2" charset="0"/>
                <a:hlinkClick r:id="rId3"/>
              </a:rPr>
              <a:t>pomoc.zone@gunb.gov.pl</a:t>
            </a:r>
            <a:r>
              <a:rPr lang="pl-PL" sz="2800" dirty="0">
                <a:solidFill>
                  <a:srgbClr val="002060"/>
                </a:solidFill>
                <a:latin typeface="Comfortaa Medium" pitchFamily="2" charset="0"/>
              </a:rPr>
              <a:t> </a:t>
            </a:r>
          </a:p>
          <a:p>
            <a:pPr marL="457200" lvl="0" indent="-457200">
              <a:lnSpc>
                <a:spcPct val="150000"/>
              </a:lnSpc>
              <a:buAutoNum type="arabicParenR"/>
              <a:defRPr/>
            </a:pPr>
            <a:r>
              <a:rPr lang="pl-PL" sz="2800" dirty="0">
                <a:solidFill>
                  <a:srgbClr val="002060"/>
                </a:solidFill>
                <a:latin typeface="Comfortaa Medium" pitchFamily="2" charset="0"/>
              </a:rPr>
              <a:t>kontakt do administratora: </a:t>
            </a:r>
            <a:r>
              <a:rPr lang="pl-PL" sz="2800" dirty="0">
                <a:solidFill>
                  <a:srgbClr val="002060"/>
                </a:solidFill>
                <a:latin typeface="Comfortaa Medium" pitchFamily="2" charset="0"/>
                <a:hlinkClick r:id="rId4"/>
              </a:rPr>
              <a:t>https://zone.gunb.gov.pl/contact</a:t>
            </a:r>
            <a:r>
              <a:rPr lang="pl-PL" sz="2800" dirty="0">
                <a:solidFill>
                  <a:srgbClr val="002060"/>
                </a:solidFill>
                <a:latin typeface="Comfortaa Medium" pitchFamily="2" charset="0"/>
              </a:rPr>
              <a:t> </a:t>
            </a:r>
          </a:p>
          <a:p>
            <a:pPr marL="457200" lvl="0" indent="-457200">
              <a:lnSpc>
                <a:spcPct val="150000"/>
              </a:lnSpc>
              <a:buAutoNum type="arabicParenR"/>
              <a:defRPr/>
            </a:pPr>
            <a:endParaRPr lang="pl-PL" sz="2400" dirty="0">
              <a:solidFill>
                <a:srgbClr val="002060"/>
              </a:solidFill>
              <a:latin typeface="Comfortaa Medium" pitchFamily="2" charset="0"/>
            </a:endParaRPr>
          </a:p>
          <a:p>
            <a:pPr marL="457200" lvl="0" indent="-457200">
              <a:lnSpc>
                <a:spcPct val="150000"/>
              </a:lnSpc>
              <a:buAutoNum type="arabicPeriod"/>
              <a:defRPr/>
            </a:pPr>
            <a:endParaRPr lang="pl-PL" sz="2400" dirty="0">
              <a:solidFill>
                <a:srgbClr val="002060"/>
              </a:solidFill>
              <a:latin typeface="Comfortaa Medium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8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E591321-AAE4-40F6-8020-0E8E709C2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2667" y="268381"/>
            <a:ext cx="10186155" cy="881201"/>
          </a:xfrm>
        </p:spPr>
        <p:txBody>
          <a:bodyPr>
            <a:normAutofit/>
          </a:bodyPr>
          <a:lstStyle/>
          <a:p>
            <a:r>
              <a:rPr lang="pl-PL" sz="2800" b="1" dirty="0"/>
              <a:t>System CEEB </a:t>
            </a:r>
            <a:r>
              <a:rPr lang="pl-PL" sz="2800" b="1" dirty="0">
                <a:solidFill>
                  <a:srgbClr val="FFC000"/>
                </a:solidFill>
              </a:rPr>
              <a:t>– plany utrzymaniowo-rozwojowe</a:t>
            </a:r>
            <a:endParaRPr lang="pl-PL" sz="2900" b="1" dirty="0">
              <a:solidFill>
                <a:srgbClr val="FFC000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AA47798F-D434-494A-9A1D-794C08F28F99}"/>
              </a:ext>
            </a:extLst>
          </p:cNvPr>
          <p:cNvSpPr txBox="1"/>
          <p:nvPr/>
        </p:nvSpPr>
        <p:spPr>
          <a:xfrm>
            <a:off x="614377" y="1689140"/>
            <a:ext cx="11155504" cy="3112840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1. Stałe monitorowanie poprawności działania systemu oraz poziomu satysfakcji jego użytkowników.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2. Przyjmowanie wszystkich zgłoszeń i udzielanie wsparcia. 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2400" dirty="0">
                <a:solidFill>
                  <a:srgbClr val="002060"/>
                </a:solidFill>
                <a:latin typeface="Comfortaa Medium" pitchFamily="2" charset="0"/>
              </a:rPr>
              <a:t>3. Analiza nowych potrzeb oraz prace rozwojowe mające na celu optymalizację procesów i podnoszące satysfakcję użytkowników. </a:t>
            </a:r>
          </a:p>
        </p:txBody>
      </p:sp>
    </p:spTree>
    <p:extLst>
      <p:ext uri="{BB962C8B-B14F-4D97-AF65-F5344CB8AC3E}">
        <p14:creationId xmlns:p14="http://schemas.microsoft.com/office/powerpoint/2010/main" val="289723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Comfortaa"/>
        <a:ea typeface=""/>
        <a:cs typeface=""/>
      </a:majorFont>
      <a:minorFont>
        <a:latin typeface="Comforta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ad455f4-1511-4a0e-94c0-7ed29ab8ad0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B9A957C0E344E9659BEE67C1882CB" ma:contentTypeVersion="13" ma:contentTypeDescription="Create a new document." ma:contentTypeScope="" ma:versionID="969401bf7eaa40912f75068f0b0f7591">
  <xsd:schema xmlns:xsd="http://www.w3.org/2001/XMLSchema" xmlns:xs="http://www.w3.org/2001/XMLSchema" xmlns:p="http://schemas.microsoft.com/office/2006/metadata/properties" xmlns:ns3="9ad455f4-1511-4a0e-94c0-7ed29ab8ad06" xmlns:ns4="6da72034-92df-4bf8-94a6-e01101782741" targetNamespace="http://schemas.microsoft.com/office/2006/metadata/properties" ma:root="true" ma:fieldsID="cb4cf5b761f0f9f4f9a538161c0bc2cf" ns3:_="" ns4:_="">
    <xsd:import namespace="9ad455f4-1511-4a0e-94c0-7ed29ab8ad06"/>
    <xsd:import namespace="6da72034-92df-4bf8-94a6-e0110178274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455f4-1511-4a0e-94c0-7ed29ab8a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a72034-92df-4bf8-94a6-e0110178274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927CE4-2758-4B72-B12F-52D5E9ECF539}">
  <ds:schemaRefs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da72034-92df-4bf8-94a6-e01101782741"/>
    <ds:schemaRef ds:uri="9ad455f4-1511-4a0e-94c0-7ed29ab8ad06"/>
  </ds:schemaRefs>
</ds:datastoreItem>
</file>

<file path=customXml/itemProps2.xml><?xml version="1.0" encoding="utf-8"?>
<ds:datastoreItem xmlns:ds="http://schemas.openxmlformats.org/officeDocument/2006/customXml" ds:itemID="{15675126-F984-43E4-AD69-4AAB0E88CB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365974-9CC4-4657-B27E-5A57FCDB2E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455f4-1511-4a0e-94c0-7ed29ab8ad06"/>
    <ds:schemaRef ds:uri="6da72034-92df-4bf8-94a6-e011017827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380</Words>
  <Application>Microsoft Office PowerPoint</Application>
  <PresentationFormat>Panoramiczny</PresentationFormat>
  <Paragraphs>68</Paragraphs>
  <Slides>10</Slides>
  <Notes>8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10</vt:i4>
      </vt:variant>
    </vt:vector>
  </HeadingPairs>
  <TitlesOfParts>
    <vt:vector size="21" baseType="lpstr">
      <vt:lpstr>Arial</vt:lpstr>
      <vt:lpstr>Calibri</vt:lpstr>
      <vt:lpstr>Calibri Light</vt:lpstr>
      <vt:lpstr>Comfortaa</vt:lpstr>
      <vt:lpstr>Comfortaa Medium</vt:lpstr>
      <vt:lpstr>Fira Sans Extra Condensed</vt:lpstr>
      <vt:lpstr>Fira Sans Extra Condensed Medium</vt:lpstr>
      <vt:lpstr>Roboto</vt:lpstr>
      <vt:lpstr>Wingdings</vt:lpstr>
      <vt:lpstr>Motyw pakietu Office</vt:lpstr>
      <vt:lpstr>Projekt niestandardowy</vt:lpstr>
      <vt:lpstr>Prezentacja programu PowerPoint</vt:lpstr>
      <vt:lpstr>Agenda</vt:lpstr>
      <vt:lpstr>Pilotaż systemu CEEB – uczestnicy</vt:lpstr>
      <vt:lpstr>Prezentacja programu PowerPoint</vt:lpstr>
      <vt:lpstr>Pilotaż systemu CEEB – zgłoszone uwagi (1/2)</vt:lpstr>
      <vt:lpstr>Pilotaż systemu CEEB – zgłoszone uwagi (2/2)</vt:lpstr>
      <vt:lpstr>Pilotaż systemu CEEB – reakcje na zgłoszone uwagi</vt:lpstr>
      <vt:lpstr>Pilotaż systemu CEEB – dalsza komunikacja</vt:lpstr>
      <vt:lpstr>System CEEB – plany utrzymaniowo-rozwojowe</vt:lpstr>
      <vt:lpstr>Dyskusja i podsumowanie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 2</dc:creator>
  <cp:lastModifiedBy>Anna Sieńko</cp:lastModifiedBy>
  <cp:revision>40</cp:revision>
  <cp:lastPrinted>2022-09-06T06:57:29Z</cp:lastPrinted>
  <dcterms:created xsi:type="dcterms:W3CDTF">2021-07-09T11:27:13Z</dcterms:created>
  <dcterms:modified xsi:type="dcterms:W3CDTF">2023-10-30T11:56:19Z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0x010100AAEB9A957C0E344E9659BEE67C1882CB</vt:lpwstr>
  </property>
</Properties>
</file>